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notesSlides/notesSlide38.xml" ContentType="application/vnd.openxmlformats-officedocument.presentationml.notesSlide+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notesSlides/notesSlide41.xml" ContentType="application/vnd.openxmlformats-officedocument.presentationml.notesSlide+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notesSlides/notesSlide42.xml" ContentType="application/vnd.openxmlformats-officedocument.presentationml.notesSlide+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notesSlides/notesSlide43.xml" ContentType="application/vnd.openxmlformats-officedocument.presentationml.notesSlide+xml"/>
  <Override PartName="/ppt/ink/ink490.xml" ContentType="application/inkml+xml"/>
  <Override PartName="/ppt/notesSlides/notesSlide44.xml" ContentType="application/vnd.openxmlformats-officedocument.presentationml.notesSlide+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notesSlides/notesSlide45.xml" ContentType="application/vnd.openxmlformats-officedocument.presentationml.notesSlide+xml"/>
  <Override PartName="/ppt/ink/ink523.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524.xml" ContentType="application/inkml+xml"/>
  <Override PartName="/ppt/ink/ink525.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88.xml" ContentType="application/inkml+xml"/>
  <Override PartName="/ppt/ink/ink589.xml" ContentType="application/inkml+xml"/>
  <Override PartName="/ppt/ink/ink590.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53.xml" ContentType="application/vnd.openxmlformats-officedocument.presentationml.notesSlide+xml"/>
  <Override PartName="/ppt/ink/ink599.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616.xml" ContentType="application/inkml+xml"/>
  <Override PartName="/ppt/notesSlides/notesSlide63.xml" ContentType="application/vnd.openxmlformats-officedocument.presentationml.notesSlide+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notesSlides/notesSlide64.xml" ContentType="application/vnd.openxmlformats-officedocument.presentationml.notesSlide+xml"/>
  <Override PartName="/ppt/ink/ink638.xml" ContentType="application/inkml+xml"/>
  <Override PartName="/ppt/notesSlides/notesSlide65.xml" ContentType="application/vnd.openxmlformats-officedocument.presentationml.notesSlide+xml"/>
  <Override PartName="/ppt/ink/ink639.xml" ContentType="application/inkml+xml"/>
  <Override PartName="/ppt/notesSlides/notesSlide66.xml" ContentType="application/vnd.openxmlformats-officedocument.presentationml.notesSlide+xml"/>
  <Override PartName="/ppt/ink/ink640.xml" ContentType="application/inkml+xml"/>
  <Override PartName="/ppt/notesSlides/notesSlide67.xml" ContentType="application/vnd.openxmlformats-officedocument.presentationml.notesSlide+xml"/>
  <Override PartName="/ppt/ink/ink641.xml" ContentType="application/inkml+xml"/>
  <Override PartName="/ppt/ink/ink642.xml" ContentType="application/inkml+xml"/>
  <Override PartName="/ppt/notesSlides/notesSlide68.xml" ContentType="application/vnd.openxmlformats-officedocument.presentationml.notesSlide+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notesSlides/notesSlide69.xml" ContentType="application/vnd.openxmlformats-officedocument.presentationml.notesSlide+xml"/>
  <Override PartName="/ppt/ink/ink667.xml" ContentType="application/inkml+xml"/>
  <Override PartName="/ppt/notesSlides/notesSlide70.xml" ContentType="application/vnd.openxmlformats-officedocument.presentationml.notesSlide+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notesSlides/notesSlide71.xml" ContentType="application/vnd.openxmlformats-officedocument.presentationml.notesSlide+xml"/>
  <Override PartName="/ppt/ink/ink696.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697.xml" ContentType="application/inkml+xml"/>
  <Override PartName="/ppt/notesSlides/notesSlide7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98.xml" ContentType="application/inkml+xml"/>
  <Override PartName="/ppt/ink/ink699.xml" ContentType="application/inkml+xml"/>
  <Override PartName="/ppt/ink/ink700.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notesSlides/notesSlide7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notesSlides/notesSlide8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notesSlides/notesSlide8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notesSlides/notesSlide85.xml" ContentType="application/vnd.openxmlformats-officedocument.presentationml.notesSlide+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9"/>
  </p:notesMasterIdLst>
  <p:sldIdLst>
    <p:sldId id="666"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67"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68" r:id="rId38"/>
    <p:sldId id="615" r:id="rId39"/>
    <p:sldId id="641" r:id="rId40"/>
    <p:sldId id="644" r:id="rId41"/>
    <p:sldId id="645" r:id="rId42"/>
    <p:sldId id="646"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518" r:id="rId62"/>
    <p:sldId id="650" r:id="rId63"/>
    <p:sldId id="651" r:id="rId64"/>
    <p:sldId id="652" r:id="rId65"/>
    <p:sldId id="653" r:id="rId66"/>
    <p:sldId id="654" r:id="rId67"/>
    <p:sldId id="655" r:id="rId68"/>
    <p:sldId id="656" r:id="rId69"/>
    <p:sldId id="522" r:id="rId70"/>
    <p:sldId id="657" r:id="rId71"/>
    <p:sldId id="658" r:id="rId72"/>
    <p:sldId id="659" r:id="rId73"/>
    <p:sldId id="524" r:id="rId74"/>
    <p:sldId id="525" r:id="rId75"/>
    <p:sldId id="562" r:id="rId76"/>
    <p:sldId id="564" r:id="rId77"/>
    <p:sldId id="566" r:id="rId78"/>
    <p:sldId id="568" r:id="rId79"/>
    <p:sldId id="661" r:id="rId80"/>
    <p:sldId id="663" r:id="rId81"/>
    <p:sldId id="664" r:id="rId82"/>
    <p:sldId id="662" r:id="rId83"/>
    <p:sldId id="535" r:id="rId84"/>
    <p:sldId id="539" r:id="rId85"/>
    <p:sldId id="540" r:id="rId86"/>
    <p:sldId id="640" r:id="rId87"/>
    <p:sldId id="647" r:id="rId88"/>
    <p:sldId id="649" r:id="rId89"/>
    <p:sldId id="648" r:id="rId90"/>
    <p:sldId id="536" r:id="rId91"/>
    <p:sldId id="541" r:id="rId92"/>
    <p:sldId id="542" r:id="rId93"/>
    <p:sldId id="543" r:id="rId94"/>
    <p:sldId id="586" r:id="rId95"/>
    <p:sldId id="597" r:id="rId96"/>
    <p:sldId id="596" r:id="rId97"/>
    <p:sldId id="59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7" d="100"/>
          <a:sy n="77" d="100"/>
        </p:scale>
        <p:origin x="603" y="57"/>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Data creation helpers are a must!</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Teardown / rollback scripts are necessary</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 creation helpers are a must!</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Teardown / rollback scripts are necessary</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7-11T01:43:01.5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6658 648 120 0,'5'-10'46'0,"-5"10"-24"0,7-6-8 0,-7 6 15 15,0-5-8-15,-7 0-1 16,2-5-8-16,-16-10-2 16,-6 4-6-16,-12 1 4 0,-28-11 4 15,-38-9-4-15,-20 4-2 16,-34 0-3-16,-45 6-3 16,-21-1 3-16,-32 6 0 15,-40-1 12-15,12 11 7 16,-26 5 2-16,1 10 1 15,6 20-12-15,-6 6-5 16,-7 15-8-16,19 16 0 0,-19 19-2 16,20 32-2-16,33-1-6 15,7 11-4-15,20-5 5 16,11 20 3-16,29 11 1 16,32 14 1-16,38-14 0 15,35-1 0-15,26 36 0 16,34 0 0-16,32-10 3 15,52 5 0-15,47 15-2 16,20-5 0-16,26-5-1 16,60-15 0-16,27-10 0 15,44 9 3-15,36-13-2 16,24-12 1-16,41-10 2 16,6-31 0-16,33-15 0 15,13-15 2-15,20-11-1 0,20-15 2 16,-13-20-2-16,6-11-1 15,-12-15 1-15,-2-15 1 16,-12-26 1-16,-1-16 3 16,-19-24-3-16,-39-27-2 15,-7 6 4-15,-32-5 4 16,-48-11-1-16,-33-15 1 16,-19-16-3-16,-46 6-1 15,-41-6 1-15,-38-14 1 16,-42-16-1-16,-37 0-1 15,-47 5 10-15,-33-5 5 16,-27-10 1-16,-40 10 2 0,-38 10-9 16,-21 6-1-16,-25-1-9 15,-28 0-3-15,-14 5-1 16,-18 21 2-16,-40 10-3 16,7 5-2-16,-34 11-1 15,-13-1 3-15,-13 16-2 16,-27 5 1-16,-11 16 0 15,-30 14 0-15,9 16 2 16,-12 16 2-16,3 24-3 16,-5 12 0-16,27 19-1 15,-6 11-2-15,12 5 3 16,20 20 2-16,-7-5 0 16,41 11-1-16,12 4 1 15,7 21 1-15,33 16-6 0,-20 25 1 16,41-11-1-16,31-9-1 15,28 5 4-15,32 31 2 16,47 14-2-16,38 1-2 16,34 0 2-16,47 25 2 15,46 15-2-15,39-15-2 16,19-10-1-16,36 16 0 16,50 9 3-16,34-10 0 15,7-25 1-15,39 15 2 16,26 1-3-16,27-11 0 15,26-20 3-15,1-27 1 16,52 1-4-16,-6-31-1 0,45 0 3 16,-11-5 1-16,31-20 0 15,-26-11 1-15,40-20-2 16,-46-15-1-16,34-21 3 16,-35-15 0-16,20-26-1 15,-19-10-2-15,-7-5 1 16,-26-11-1-16,-21-4 2 15,-11-21 1-15,-41-25-4 16,-34-32-1-16,-12 17 1 16,-20-1 2-16,-20-15 2 15,-39-17 3-15,-34-14-3 16,-25 16-2-16,-35-6 0 16,-19-15-1-16,-33-15 2 15,-19 15 3-15,-27 0 0 0,-33 0 2 16,-27-15 5-16,-39 10 4 15,-39 25-8-15,-34-4-4 16,-26-1-3-16,-53 0-1 16,-13 10-3-16,-33 21 0 15,-27 16 4-15,-6 4 1 16,-47 1-3-16,20 15 1 16,-51-1-2-16,17 17-2 15,-58 4 0-15,20 16 0 16,-33 9 5-16,25 27 1 15,-18 20-3-15,32 20 1 16,1 16 0-16,26 20 0 16,39 10-5-16,1 16 1 0,45 0 0 15,40 20-1-15,7 36 1 16,32 25 3-16,21-4-2 16,34 9 1-16,23 43-3 15,37 8 1-15,31-19-3 16,26 19 2-16,40 1-2 15,34-10 2-15,45-16 1 16,41 10-1-16,37 11 4 16,22-6 0-16,32-20 1 15,41 6 2-15,7 0-1 16,37-1 2-16,28-25-2 16,-6-21 2-16,45-5 0 15,7-5 1-15,39-16-2 16,14-15-2-16,47-15 1 15,-15-30 1-15,34-27-1 0,-33-30 2 16,19-25 0-16,-25-31 1 16,-14-6 6-16,-26-15 4 15,-40-4 4-15,13-22 1 16,-39-30-10-16,-34-25-3 16,7 15-4-16,-33-11 1 15,-33-19-4-15,-46-28 0 16,-39 22-1-16,-40-25-2 15,-41-31 3-15,-38 25 0 16,-8 62 12-16,-91-72 7 16,-61-5-5-16,-25 26-2 0,-40 25-6 15,-73 5-4-15,-33 10-3 16,-78 0 1-16,125 52-4 16,-259-42-1-16,-38 32 0 15,-1 25 4-15,-47 20-1 16,-32 21-1-16,-7 20 0 15,8 26 0-15,-28 21 3 16,14 24 0-16,32 37 1 16,21 25 0-16,66 11-3 15,45-6 2-15,75 1-23 16,51 0-12-16,66 20-63 16,93-6-26-16,73-35-3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9">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9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90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9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9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7/10/2018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 And the last question, how many of you </a:t>
            </a:r>
            <a:r>
              <a:rPr lang="en-US" sz="1200" i="1" kern="1200" dirty="0">
                <a:solidFill>
                  <a:schemeClr val="tx1"/>
                </a:solidFill>
                <a:effectLst/>
                <a:latin typeface="+mn-lt"/>
                <a:ea typeface="+mn-ea"/>
                <a:cs typeface="+mn-cs"/>
              </a:rPr>
              <a:t>enjoy </a:t>
            </a:r>
            <a:r>
              <a:rPr lang="en-US" sz="1200" kern="1200" dirty="0">
                <a:solidFill>
                  <a:schemeClr val="tx1"/>
                </a:solidFill>
                <a:effectLst/>
                <a:latin typeface="+mn-lt"/>
                <a:ea typeface="+mn-ea"/>
                <a:cs typeface="+mn-cs"/>
              </a:rPr>
              <a:t>writing UI tests at least as much as you enjoy writing other types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going to lie, I generally dislike UI tests. They often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They are hard to set up. They’re slow to execute. They can’t be run in parallel.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4013192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probably enough stage-setting, so let’s get into some details.</a:t>
            </a:r>
          </a:p>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 How we decide when to write UI test, and when not to</a:t>
            </a:r>
          </a:p>
          <a:p>
            <a:pPr lvl="0"/>
            <a:r>
              <a:rPr lang="en-US" sz="1200" kern="1200" dirty="0">
                <a:solidFill>
                  <a:schemeClr val="tx1"/>
                </a:solidFill>
                <a:effectLst/>
                <a:latin typeface="+mn-lt"/>
                <a:ea typeface="+mn-ea"/>
                <a:cs typeface="+mn-cs"/>
              </a:rPr>
              <a:t>-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 How we deal with test data</a:t>
            </a:r>
          </a:p>
          <a:p>
            <a:pPr lvl="0"/>
            <a:r>
              <a:rPr lang="en-US" sz="1200" kern="1200" dirty="0">
                <a:solidFill>
                  <a:schemeClr val="tx1"/>
                </a:solidFill>
                <a:effectLst/>
                <a:latin typeface="+mn-lt"/>
                <a:ea typeface="+mn-ea"/>
                <a:cs typeface="+mn-cs"/>
              </a:rPr>
              <a:t>- Some tricks for making your UI tests more resilient to change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I’m 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tests. </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generally easy to write and cheap to execute, but because they tend to test things in isolation, they don’t give us a lot of confidence in the overall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lots of confidence about the system,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conceivably test the code in question”? 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then the only way to do that is through a UI test, and the UI test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talk about some of these patterns in more detail in a little bit, but for now the point is that in order to test that one tiny piece of logic in the view code we’d have to create a new user object, save it, spin up the browser, log in as that user, navigate to the My Account page, and then use Selenium to determine if the cycle date is visible.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 lot 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it gets hairy if those tests have to create or modify data because you end up with multiple tests, each trying to make the same permanent changes to the database. Unit tests don’t have any of those constraints.</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technique isn’t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write them right, they can be extremely brittle.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take so long to run, triaging and fixing broken tests can be very time consuming.</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all kinds of things that you can test for using integration tests that don’t require spinning up a browser:</a:t>
            </a:r>
          </a:p>
          <a:p>
            <a:pPr lvl="0"/>
            <a:r>
              <a:rPr lang="en-US" sz="1200" kern="1200" dirty="0">
                <a:solidFill>
                  <a:schemeClr val="tx1"/>
                </a:solidFill>
                <a:effectLst/>
                <a:latin typeface="+mn-lt"/>
                <a:ea typeface="+mn-ea"/>
                <a:cs typeface="+mn-cs"/>
              </a:rPr>
              <a:t>Database changes</a:t>
            </a:r>
          </a:p>
          <a:p>
            <a:pPr lvl="0"/>
            <a:r>
              <a:rPr lang="en-US" sz="1200" kern="1200" dirty="0">
                <a:solidFill>
                  <a:schemeClr val="tx1"/>
                </a:solidFill>
                <a:effectLst/>
                <a:latin typeface="+mn-lt"/>
                <a:ea typeface="+mn-ea"/>
                <a:cs typeface="+mn-cs"/>
              </a:rPr>
              <a:t>File system updates</a:t>
            </a:r>
          </a:p>
          <a:p>
            <a:pPr lvl="0"/>
            <a:r>
              <a:rPr lang="en-US" sz="1200" kern="1200" dirty="0">
                <a:solidFill>
                  <a:schemeClr val="tx1"/>
                </a:solidFill>
                <a:effectLst/>
                <a:latin typeface="+mn-lt"/>
                <a:ea typeface="+mn-ea"/>
                <a:cs typeface="+mn-cs"/>
              </a:rPr>
              <a:t>Email delivery</a:t>
            </a:r>
          </a:p>
          <a:p>
            <a:endParaRPr lang="en-US" dirty="0"/>
          </a:p>
          <a:p>
            <a:r>
              <a:rPr lang="en-US" dirty="0"/>
              <a:t>Really, any code that has an externally visible side effect outside the browser itself can, and likely should, be tested with an integration test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193558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brings us, finally, to UI tests, which are the most costly tests we write, but also the ones that give us the most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already said that we use unit tests against a view model to check for calculations and visibility of certain data, and that we use integration tests to validate most of our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does that leave for UI tests to focus 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we try to only write UI tests for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those reasons, and many more, my team </a:t>
            </a:r>
            <a:r>
              <a:rPr lang="en-US" sz="1200" b="1" kern="1200" dirty="0">
                <a:solidFill>
                  <a:schemeClr val="tx1"/>
                </a:solidFill>
                <a:effectLst/>
                <a:latin typeface="+mn-lt"/>
                <a:ea typeface="+mn-ea"/>
                <a:cs typeface="+mn-cs"/>
              </a:rPr>
              <a:t>resisted writing UI tests</a:t>
            </a:r>
            <a:r>
              <a:rPr lang="en-US" sz="1200" kern="1200" dirty="0">
                <a:solidFill>
                  <a:schemeClr val="tx1"/>
                </a:solidFill>
                <a:effectLst/>
                <a:latin typeface="+mn-lt"/>
                <a:ea typeface="+mn-ea"/>
                <a:cs typeface="+mn-cs"/>
              </a:rPr>
              <a:t> for a long time. We’ve been producing a large and complex SaaS product for about 8 years. We’ve been writing unit and integration tests since the beginning, and we’re up to almost n7000 unit and integration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might think that with thousands of unit and integration tests, that we’d be able to </a:t>
            </a:r>
            <a:r>
              <a:rPr lang="en-US" sz="1200" b="1" kern="1200" dirty="0">
                <a:solidFill>
                  <a:schemeClr val="tx1"/>
                </a:solidFill>
                <a:effectLst/>
                <a:latin typeface="+mn-lt"/>
                <a:ea typeface="+mn-ea"/>
                <a:cs typeface="+mn-cs"/>
              </a:rPr>
              <a:t>very quickly release new code</a:t>
            </a:r>
            <a:r>
              <a:rPr lang="en-US" sz="1200" kern="1200" dirty="0">
                <a:solidFill>
                  <a:schemeClr val="tx1"/>
                </a:solidFill>
                <a:effectLst/>
                <a:latin typeface="+mn-lt"/>
                <a:ea typeface="+mn-ea"/>
                <a:cs typeface="+mn-cs"/>
              </a:rPr>
              <a:t> into 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thought that two years ago, you’d have been wrong. Unfortunately, no matter how many unit and integration tests we wrote, we kept having experiences like this. </a:t>
            </a:r>
          </a:p>
          <a:p>
            <a:endParaRPr lang="en-US"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without using a browser,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so we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class for every page or UI component that we want to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I’ll be showing you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 Login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point of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to create an API that your UI tests can use to interact with that page. The idea is that by writing tests against this API they’ll be cleaner, have less duplication, and be less tightly coupled to any one specific automation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that we do in these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create public properties representing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is a Login page so it has a username field, a password field, and a button to submit the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your test code references one of these properties, they will get back a proxy object that allows that test to interact with the underlying DOM element.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makes it super easy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I use this “Id” locator, then whenever a piece of code references the </a:t>
            </a:r>
            <a:r>
              <a:rPr lang="en-US" sz="1200" kern="1200" dirty="0" err="1">
                <a:solidFill>
                  <a:schemeClr val="tx1"/>
                </a:solidFill>
                <a:effectLst/>
                <a:latin typeface="+mn-lt"/>
                <a:ea typeface="+mn-ea"/>
                <a:cs typeface="+mn-cs"/>
              </a:rPr>
              <a:t>UserName</a:t>
            </a:r>
            <a:r>
              <a:rPr lang="en-US" sz="1200" kern="1200" dirty="0">
                <a:solidFill>
                  <a:schemeClr val="tx1"/>
                </a:solidFill>
                <a:effectLst/>
                <a:latin typeface="+mn-lt"/>
                <a:ea typeface="+mn-ea"/>
                <a:cs typeface="+mn-cs"/>
              </a:rPr>
              <a:t> property, WebDriver will go out to the DOM and find the element with the </a:t>
            </a:r>
            <a:r>
              <a:rPr lang="en-US" sz="1200" kern="1200" dirty="0" err="1">
                <a:solidFill>
                  <a:schemeClr val="tx1"/>
                </a:solidFill>
                <a:effectLst/>
                <a:latin typeface="+mn-lt"/>
                <a:ea typeface="+mn-ea"/>
                <a:cs typeface="+mn-cs"/>
              </a:rPr>
              <a:t>UserName</a:t>
            </a:r>
            <a:r>
              <a:rPr lang="en-US" sz="1200" kern="1200" dirty="0">
                <a:solidFill>
                  <a:schemeClr val="tx1"/>
                </a:solidFill>
                <a:effectLst/>
                <a:latin typeface="+mn-lt"/>
                <a:ea typeface="+mn-ea"/>
                <a:cs typeface="+mn-cs"/>
              </a:rPr>
              <a:t> ID, and then return an instance of </a:t>
            </a:r>
            <a:r>
              <a:rPr lang="en-US" sz="1200" kern="1200" dirty="0" err="1">
                <a:solidFill>
                  <a:schemeClr val="tx1"/>
                </a:solidFill>
                <a:effectLst/>
                <a:latin typeface="+mn-lt"/>
                <a:ea typeface="+mn-ea"/>
                <a:cs typeface="+mn-cs"/>
              </a:rPr>
              <a:t>IWebElement</a:t>
            </a:r>
            <a:r>
              <a:rPr lang="en-US" sz="1200" kern="1200" dirty="0">
                <a:solidFill>
                  <a:schemeClr val="tx1"/>
                </a:solidFill>
                <a:effectLst/>
                <a:latin typeface="+mn-lt"/>
                <a:ea typeface="+mn-ea"/>
                <a:cs typeface="+mn-cs"/>
              </a:rPr>
              <a:t> that is bound to that DOM element.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to the ID selector like you see here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talk more about writing good selectors in a little bit, for now the main point is that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exposes its HTML elements as public properties, and if you’re using WebDriver you can use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to easily bind those properties to the DOM. All we have to do is worry about the selector and Selenium WebDriver handles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like this is an example of writing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the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application-centric API is focused around what the elements </a:t>
            </a:r>
            <a:r>
              <a:rPr lang="en-US" sz="1200" i="1" kern="1200" dirty="0">
                <a:solidFill>
                  <a:schemeClr val="tx1"/>
                </a:solidFill>
                <a:effectLst/>
                <a:latin typeface="+mn-lt"/>
                <a:ea typeface="+mn-ea"/>
                <a:cs typeface="+mn-cs"/>
              </a:rPr>
              <a:t>mean </a:t>
            </a:r>
            <a:r>
              <a:rPr lang="en-US" sz="1200" kern="1200" dirty="0">
                <a:solidFill>
                  <a:schemeClr val="tx1"/>
                </a:solidFill>
                <a:effectLst/>
                <a:latin typeface="+mn-lt"/>
                <a:ea typeface="+mn-ea"/>
                <a:cs typeface="+mn-cs"/>
              </a:rPr>
              <a:t>and how they can be used. They allow a software client, like a test, to do anything a human being could do without knowing anything about the underlying HTML.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how humans interact with a website: you go to the form, you see a field called username, you type into it, and then you click submit. You don’t need to know anything about how that form is actually built in order to interact with it.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Contrast that with an HTML-centric API like you see here. In this case, test authors must have intimate knowledge of how a page is implemented in order to write a test, and changes to the HTML structure could break a large number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Following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makes UI tests extremely easy to author. If you see HTML locators showing up in your actual tests, you’re very likely doing something wrong and shooting yourself in the foot.</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095615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our test code looked like this. Each test would interact with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properties to modify HTML elements, and then would make the necessary assertions.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Simple, right? We’ve definitely decoupled this tests from the HTML </a:t>
            </a:r>
            <a:r>
              <a:rPr lang="en-US" sz="1200" i="1" kern="1200" dirty="0">
                <a:solidFill>
                  <a:schemeClr val="tx1"/>
                </a:solidFill>
                <a:effectLst/>
                <a:latin typeface="+mn-lt"/>
                <a:ea typeface="+mn-ea"/>
                <a:cs typeface="+mn-cs"/>
              </a:rPr>
              <a:t>structure</a:t>
            </a:r>
            <a:r>
              <a:rPr lang="en-US" sz="1200" kern="1200" dirty="0">
                <a:solidFill>
                  <a:schemeClr val="tx1"/>
                </a:solidFill>
                <a:effectLst/>
                <a:latin typeface="+mn-lt"/>
                <a:ea typeface="+mn-ea"/>
                <a:cs typeface="+mn-cs"/>
              </a:rPr>
              <a:t>, but it’s still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coupled to the specific 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for a moment that I have five different tests I want to run for the login page:</a:t>
            </a:r>
          </a:p>
          <a:p>
            <a:pPr lvl="0"/>
            <a:r>
              <a:rPr lang="en-US" sz="1200" kern="1200" dirty="0">
                <a:solidFill>
                  <a:schemeClr val="tx1"/>
                </a:solidFill>
                <a:effectLst/>
                <a:latin typeface="+mn-lt"/>
                <a:ea typeface="+mn-ea"/>
                <a:cs typeface="+mn-cs"/>
              </a:rPr>
              <a:t>Invalid credentials results in an error message showing up on the page</a:t>
            </a:r>
          </a:p>
          <a:p>
            <a:pPr lvl="0"/>
            <a:r>
              <a:rPr lang="en-US" sz="1200" kern="1200" dirty="0">
                <a:solidFill>
                  <a:schemeClr val="tx1"/>
                </a:solidFill>
                <a:effectLst/>
                <a:latin typeface="+mn-lt"/>
                <a:ea typeface="+mn-ea"/>
                <a:cs typeface="+mn-cs"/>
              </a:rPr>
              <a:t>Valid credentials for a “locked” account displays an error message</a:t>
            </a:r>
          </a:p>
          <a:p>
            <a:pPr lvl="0"/>
            <a:r>
              <a:rPr lang="en-US" sz="1200" kern="1200" dirty="0">
                <a:solidFill>
                  <a:schemeClr val="tx1"/>
                </a:solidFill>
                <a:effectLst/>
                <a:latin typeface="+mn-lt"/>
                <a:ea typeface="+mn-ea"/>
                <a:cs typeface="+mn-cs"/>
              </a:rPr>
              <a:t>Valid credentials for an Admin user causes redirect to the Admin dashboard</a:t>
            </a:r>
          </a:p>
          <a:p>
            <a:pPr lvl="0"/>
            <a:r>
              <a:rPr lang="en-US" sz="1200" kern="1200" dirty="0">
                <a:solidFill>
                  <a:schemeClr val="tx1"/>
                </a:solidFill>
                <a:effectLst/>
                <a:latin typeface="+mn-lt"/>
                <a:ea typeface="+mn-ea"/>
                <a:cs typeface="+mn-cs"/>
              </a:rPr>
              <a:t>Valid credentials for a Normal User causes redirect to the default dashboard</a:t>
            </a:r>
          </a:p>
          <a:p>
            <a:pPr lvl="0"/>
            <a:r>
              <a:rPr lang="en-US" sz="1200" kern="1200" dirty="0">
                <a:solidFill>
                  <a:schemeClr val="tx1"/>
                </a:solidFill>
                <a:effectLst/>
                <a:latin typeface="+mn-lt"/>
                <a:ea typeface="+mn-ea"/>
                <a:cs typeface="+mn-cs"/>
              </a:rPr>
              <a:t>If a user that hasn’t changed their password in over 180 days triggers Password Reset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a:t>
            </a:r>
            <a:r>
              <a:rPr lang="en-US" sz="1200" b="1" kern="1200" dirty="0">
                <a:solidFill>
                  <a:schemeClr val="tx1"/>
                </a:solidFill>
                <a:effectLst/>
                <a:latin typeface="+mn-lt"/>
                <a:ea typeface="+mn-ea"/>
                <a:cs typeface="+mn-cs"/>
              </a:rPr>
              <a:t>we’d push a new build into PROD</a:t>
            </a:r>
            <a:r>
              <a:rPr lang="en-US" sz="1200" kern="1200" dirty="0">
                <a:solidFill>
                  <a:schemeClr val="tx1"/>
                </a:solidFill>
                <a:effectLst/>
                <a:latin typeface="+mn-lt"/>
                <a:ea typeface="+mn-ea"/>
                <a:cs typeface="+mn-cs"/>
              </a:rPr>
              <a:t>, and then a user would go and do something fairly simple and they’d hit some sort of problem in the UI layer that none of those tests was able to detect.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tell us things like “</a:t>
            </a:r>
            <a:r>
              <a:rPr lang="en-US" sz="1200" i="1" kern="1200" dirty="0">
                <a:solidFill>
                  <a:schemeClr val="tx1"/>
                </a:solidFill>
                <a:effectLst/>
                <a:latin typeface="+mn-lt"/>
                <a:ea typeface="+mn-ea"/>
                <a:cs typeface="+mn-cs"/>
              </a:rPr>
              <a:t>if </a:t>
            </a:r>
            <a:r>
              <a:rPr lang="en-US" sz="1200" kern="1200" dirty="0">
                <a:solidFill>
                  <a:schemeClr val="tx1"/>
                </a:solidFill>
                <a:effectLst/>
                <a:latin typeface="+mn-lt"/>
                <a:ea typeface="+mn-ea"/>
                <a:cs typeface="+mn-cs"/>
              </a:rPr>
              <a:t>the electrical system is working,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the lights will turn on when you press this switch”. That’s great to know when testing the switch but doesn’t really tell us that the boat will float when placed in the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Integration tests tell us things like “the engine correctly causes the propeller to spin at the desired speed”. Again, that’s really helpful when designing the propeller system, but again it doesn’t tell us whether or not the boat is going to actually float.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we realized that unit and integration tests alone are insufficient to support frequent releases of a large or complex app. </a:t>
            </a:r>
            <a:r>
              <a:rPr lang="en-US" sz="1200" b="1" kern="1200" dirty="0">
                <a:solidFill>
                  <a:schemeClr val="tx1"/>
                </a:solidFill>
                <a:effectLst/>
                <a:latin typeface="+mn-lt"/>
                <a:ea typeface="+mn-ea"/>
                <a:cs typeface="+mn-cs"/>
              </a:rPr>
              <a:t>If we want to maintain a stable velocity</a:t>
            </a:r>
            <a:r>
              <a:rPr lang="en-US" sz="1200" kern="1200" dirty="0">
                <a:solidFill>
                  <a:schemeClr val="tx1"/>
                </a:solidFill>
                <a:effectLst/>
                <a:latin typeface="+mn-lt"/>
                <a:ea typeface="+mn-ea"/>
                <a:cs typeface="+mn-cs"/>
              </a:rPr>
              <a:t> over time, and if we want to avoid putting our users through experiences like this, then UI tests are a necessary evil.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Things like “when the account is locked, don’t let user log in” should be a unit or integration test instead.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test of a login page I’d probably have a single test that ensures that a failed login results in an error message being displayed, but I’d enumerate all of the different reasons that could cause the failure, and the specific error messages that are appropriate for each one, as lower level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any test that wants to log in can do that with one line of code, and if we need to make changes, such as adding that checkbox, we have a single place to do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a:t>
            </a:r>
            <a:r>
              <a:rPr lang="en-US" sz="1200" b="1" kern="1200" dirty="0">
                <a:solidFill>
                  <a:schemeClr val="tx1"/>
                </a:solidFill>
                <a:effectLst/>
                <a:latin typeface="+mn-lt"/>
                <a:ea typeface="+mn-ea"/>
                <a:cs typeface="+mn-cs"/>
              </a:rPr>
              <a:t>we did </a:t>
            </a:r>
            <a:r>
              <a:rPr lang="en-US" sz="1200" b="1" i="1" kern="1200" dirty="0">
                <a:solidFill>
                  <a:schemeClr val="tx1"/>
                </a:solidFill>
                <a:effectLst/>
                <a:latin typeface="+mn-lt"/>
                <a:ea typeface="+mn-ea"/>
                <a:cs typeface="+mn-cs"/>
              </a:rPr>
              <a:t>everything </a:t>
            </a:r>
            <a:r>
              <a:rPr lang="en-US" sz="1200" b="1" kern="1200" dirty="0">
                <a:solidFill>
                  <a:schemeClr val="tx1"/>
                </a:solidFill>
                <a:effectLst/>
                <a:latin typeface="+mn-lt"/>
                <a:ea typeface="+mn-ea"/>
                <a:cs typeface="+mn-cs"/>
              </a:rPr>
              <a:t>the exact same way</a:t>
            </a:r>
            <a:r>
              <a:rPr lang="en-US" sz="1200" kern="1200" dirty="0">
                <a:solidFill>
                  <a:schemeClr val="tx1"/>
                </a:solidFill>
                <a:effectLst/>
                <a:latin typeface="+mn-lt"/>
                <a:ea typeface="+mn-ea"/>
                <a:cs typeface="+mn-cs"/>
              </a:rPr>
              <a:t> that a user would... </a:t>
            </a:r>
            <a:r>
              <a:rPr lang="en-US" sz="1200" b="1" kern="1200" dirty="0">
                <a:solidFill>
                  <a:schemeClr val="tx1"/>
                </a:solidFill>
                <a:effectLst/>
                <a:latin typeface="+mn-lt"/>
                <a:ea typeface="+mn-ea"/>
                <a:cs typeface="+mn-cs"/>
              </a:rPr>
              <a:t>Slow tests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a:t>
            </a:r>
            <a:r>
              <a:rPr lang="en-US" sz="1200" b="1" kern="1200" dirty="0">
                <a:solidFill>
                  <a:schemeClr val="tx1"/>
                </a:solidFill>
                <a:effectLst/>
                <a:latin typeface="+mn-lt"/>
                <a:ea typeface="+mn-ea"/>
                <a:cs typeface="+mn-cs"/>
              </a:rPr>
              <a:t>brittle</a:t>
            </a:r>
            <a:r>
              <a:rPr lang="en-US" sz="1200" kern="1200" dirty="0">
                <a:solidFill>
                  <a:schemeClr val="tx1"/>
                </a:solidFill>
                <a:effectLst/>
                <a:latin typeface="+mn-lt"/>
                <a:ea typeface="+mn-ea"/>
                <a:cs typeface="+mn-cs"/>
              </a:rPr>
              <a:t>. At one point in our history we had something like 50 UI tests for the admin area of our site….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a:t>
            </a:r>
            <a:r>
              <a:rPr lang="en-US" sz="1200" b="1" kern="1200" dirty="0">
                <a:solidFill>
                  <a:schemeClr val="tx1"/>
                </a:solidFill>
                <a:effectLst/>
                <a:latin typeface="+mn-lt"/>
                <a:ea typeface="+mn-ea"/>
                <a:cs typeface="+mn-cs"/>
              </a:rPr>
              <a:t>every single interaction that you automate</a:t>
            </a:r>
            <a:r>
              <a:rPr lang="en-US" sz="1200" kern="1200" dirty="0">
                <a:solidFill>
                  <a:schemeClr val="tx1"/>
                </a:solidFill>
                <a:effectLst/>
                <a:latin typeface="+mn-lt"/>
                <a:ea typeface="+mn-ea"/>
                <a:cs typeface="+mn-cs"/>
              </a:rPr>
              <a:t> through the browser is a potential point of failure, so you really only want to automate those things that are completely necessary for your test case.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slides ago I stated that every UI test needs to consider these 4 things.</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handle the navigation to the page in question using the </a:t>
            </a:r>
            <a:r>
              <a:rPr lang="en-US" sz="1200" i="1" kern="1200" dirty="0" err="1">
                <a:solidFill>
                  <a:schemeClr val="tx1"/>
                </a:solidFill>
                <a:effectLst/>
                <a:latin typeface="+mn-lt"/>
                <a:ea typeface="+mn-ea"/>
                <a:cs typeface="+mn-cs"/>
              </a:rPr>
              <a:t>GoToPage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Reusing the </a:t>
            </a:r>
            <a:r>
              <a:rPr lang="en-US" sz="1200" i="1" kern="1200" dirty="0" err="1">
                <a:solidFill>
                  <a:schemeClr val="tx1"/>
                </a:solidFill>
                <a:effectLst/>
                <a:latin typeface="+mn-lt"/>
                <a:ea typeface="+mn-ea"/>
                <a:cs typeface="+mn-cs"/>
              </a:rPr>
              <a:t>LoginPage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because only UI tests </a:t>
            </a:r>
            <a:r>
              <a:rPr lang="en-US" sz="1200" b="1" kern="1200" dirty="0">
                <a:solidFill>
                  <a:schemeClr val="tx1"/>
                </a:solidFill>
                <a:effectLst/>
                <a:latin typeface="+mn-lt"/>
                <a:ea typeface="+mn-ea"/>
                <a:cs typeface="+mn-cs"/>
              </a:rPr>
              <a:t>give us the confidence</a:t>
            </a:r>
            <a:r>
              <a:rPr lang="en-US" sz="1200" kern="1200" dirty="0">
                <a:solidFill>
                  <a:schemeClr val="tx1"/>
                </a:solidFill>
                <a:effectLst/>
                <a:latin typeface="+mn-lt"/>
                <a:ea typeface="+mn-ea"/>
                <a:cs typeface="+mn-cs"/>
              </a:rPr>
              <a:t> that our code will work correctly when a user hits the site in a browser. Only UI tests give us that reliable confidence that the boat will in fact float.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a:t>
            </a:r>
            <a:r>
              <a:rPr lang="en-US" sz="1200" b="1" kern="1200" dirty="0">
                <a:solidFill>
                  <a:schemeClr val="tx1"/>
                </a:solidFill>
                <a:effectLst/>
                <a:latin typeface="+mn-lt"/>
                <a:ea typeface="+mn-ea"/>
                <a:cs typeface="+mn-cs"/>
              </a:rPr>
              <a:t>need that confidence to go live</a:t>
            </a:r>
            <a:r>
              <a:rPr lang="en-US" sz="1200" kern="1200" dirty="0">
                <a:solidFill>
                  <a:schemeClr val="tx1"/>
                </a:solidFill>
                <a:effectLst/>
                <a:latin typeface="+mn-lt"/>
                <a:ea typeface="+mn-ea"/>
                <a:cs typeface="+mn-cs"/>
              </a:rPr>
              <a:t>. There are only so many times that your users will sit patiently in those deck chairs while your ship sinks into the freezing ocean before they start travelling on a different company’s ship.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case, we estimate that a manual regression test of the entire application would take </a:t>
            </a:r>
            <a:r>
              <a:rPr lang="en-US" sz="1200" b="1" kern="1200" dirty="0">
                <a:solidFill>
                  <a:schemeClr val="tx1"/>
                </a:solidFill>
                <a:effectLst/>
                <a:latin typeface="+mn-lt"/>
                <a:ea typeface="+mn-ea"/>
                <a:cs typeface="+mn-cs"/>
              </a:rPr>
              <a:t>at least 8 man-days</a:t>
            </a:r>
            <a:r>
              <a:rPr lang="en-US" sz="1200" kern="1200" dirty="0">
                <a:solidFill>
                  <a:schemeClr val="tx1"/>
                </a:solidFill>
                <a:effectLst/>
                <a:latin typeface="+mn-lt"/>
                <a:ea typeface="+mn-ea"/>
                <a:cs typeface="+mn-cs"/>
              </a:rPr>
              <a:t> of extremely boring, repetitive, non-life-affirming work for our QA people. That’s 8 days that we’d need to pause or slow down our development effort so that QA could focus on something they don’t want to do and doesn’t add any new value to the bottom 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Automating the UI tests doesn’t mean we don’t need QA at all, it just means that they can focus their energy on exploratory testing, really thinking about edge cases in the business rules, etc. Automated UI tests help us release faster and make everyone a happier camper.</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an applicant goes through become a licensed practitioner in a field such as </a:t>
            </a:r>
            <a:r>
              <a:rPr lang="en-US" sz="1200" b="1" kern="1200" dirty="0">
                <a:solidFill>
                  <a:schemeClr val="tx1"/>
                </a:solidFill>
                <a:effectLst/>
                <a:latin typeface="+mn-lt"/>
                <a:ea typeface="+mn-ea"/>
                <a:cs typeface="+mn-cs"/>
              </a:rPr>
              <a:t>hair dressing, nursing, or nuclear engineering</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workflows can be very complex. Applicants need to fill out an application form that collects lots of different data, they need to pay different types of fees, other people might need to conduct background checks or review the applications in different ways, and all of this stuff needs to be configurable because it varies widely from credential to credential.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a user has to fill out during this process are a key feature of the system, and we decided that they needed to be covered with UI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started writing more and more UI tests for those features we very quickly realized that test data management would be a crucial to keeping our costs under control.</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 local database that’s built up from a standard baseline that is checked into source control and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already has a data entry form created, then we can just create a constant that references the ID of that pre-existing record, and then the test is super easy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maybe there’s another test that deals with a very specific UI layout,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yet another test that covers a specific workflow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programmers writing those tests will do the logical thing and they’ll create new data entry forms in the baseline database, they’ll configure them to meet the needs of their test, and then they’ll push the updated snapshot or test data script into source control, and they’ll add new IDs to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and needs to write a test. This new developer has a very slim chance of identifying if any of these pre-built things meets her needs. She’ll also do the logical thing and create yet another pre-built record, and over time we’ll start to see more and more duplicates in that baseline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it’s a really bad idea in practice. Each test is now making permanent changes to shared global data, and that’s bad. You might get different results if you run the tests in different sequences, and it’s really hard to manage these tests because you never really know exactly what state the test data will be in when the test runs.</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Unfortunately, there’s a difference between </a:t>
            </a:r>
            <a:r>
              <a:rPr lang="en-US" sz="1200" i="1" kern="1200" dirty="0">
                <a:solidFill>
                  <a:schemeClr val="tx1"/>
                </a:solidFill>
                <a:effectLst/>
                <a:latin typeface="+mn-lt"/>
                <a:ea typeface="+mn-ea"/>
                <a:cs typeface="+mn-cs"/>
              </a:rPr>
              <a:t>knowing the path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walking the path</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first attempts at UI testing were painful. We made lots of mistakes, we wrote lots of bad tests, and we spent lots of time struggling to keep them green.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kept at it. We kept looking for better patterns and different ways of doing things, and over time our UI tests got better.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late last year, one of the new developers on my team said something that inspired me to write this talk.</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am a diehard believer that each test should create its own test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approach may not work for all systems or all projects, but for our application this rule has been one of the reasons that we’ve been able to write and maintain thousands of tests without losing all of our velocity to test maintenance.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were talking about our UI testing patterns and he said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is the reason I’m up here today. It told me that, even though we still struggle with many aspects of our UI tests, and there are lots of imperfections in our approach, we’ve solved enough of the pain points that new programmers joining our team enjoy learning how we do things and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these types of tests.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 and representing a valid business configuration.</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 Don’t new up test data by hand; wrap it in some API </a:t>
            </a:r>
          </a:p>
          <a:p>
            <a:pPr marL="171450" lvl="0" indent="-171450">
              <a:buFontTx/>
              <a:buChar char="-"/>
            </a:pPr>
            <a:r>
              <a:rPr lang="en-US" sz="1200" kern="1200" dirty="0">
                <a:solidFill>
                  <a:schemeClr val="tx1"/>
                </a:solidFill>
                <a:effectLst/>
                <a:latin typeface="+mn-lt"/>
                <a:ea typeface="+mn-ea"/>
                <a:cs typeface="+mn-cs"/>
              </a:rPr>
              <a:t>When you create test data, only specify values that actually impact the test. Let helpers provide default values for everything else.</a:t>
            </a:r>
          </a:p>
          <a:p>
            <a:pPr marL="171450" lvl="0" indent="-171450">
              <a:buFontTx/>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your two options when it comes to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existing data may seem easy at first, but managing that data set as it grows is really hard. This is also a bad approach when your tests need to modify or delete data </a:t>
            </a:r>
            <a:r>
              <a:rPr lang="en-US" sz="1200" kern="1200" dirty="0" err="1">
                <a:solidFill>
                  <a:schemeClr val="tx1"/>
                </a:solidFill>
                <a:effectLst/>
                <a:latin typeface="+mn-lt"/>
                <a:ea typeface="+mn-ea"/>
                <a:cs typeface="+mn-cs"/>
              </a:rPr>
              <a:t>becase</a:t>
            </a:r>
            <a:r>
              <a:rPr lang="en-US" sz="1200" kern="1200" dirty="0">
                <a:solidFill>
                  <a:schemeClr val="tx1"/>
                </a:solidFill>
                <a:effectLst/>
                <a:latin typeface="+mn-lt"/>
                <a:ea typeface="+mn-ea"/>
                <a:cs typeface="+mn-cs"/>
              </a:rPr>
              <a:t> one test might modify the data that another test depends on. </a:t>
            </a:r>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a:t>
            </a:r>
          </a:p>
          <a:p>
            <a:pPr marL="171450" indent="-171450">
              <a:buFontTx/>
              <a:buChar char="-"/>
            </a:pPr>
            <a:r>
              <a:rPr lang="en-US" sz="1200" kern="1200" dirty="0">
                <a:solidFill>
                  <a:schemeClr val="tx1"/>
                </a:solidFill>
                <a:effectLst/>
                <a:latin typeface="+mn-lt"/>
                <a:ea typeface="+mn-ea"/>
                <a:cs typeface="+mn-cs"/>
              </a:rPr>
              <a:t>Tests easier to read and understand w/out global data</a:t>
            </a:r>
          </a:p>
          <a:p>
            <a:pPr marL="171450" indent="-171450">
              <a:buFontTx/>
              <a:buChar char="-"/>
            </a:pPr>
            <a:r>
              <a:rPr lang="en-US" sz="1200" kern="1200" dirty="0">
                <a:solidFill>
                  <a:schemeClr val="tx1"/>
                </a:solidFill>
                <a:effectLst/>
                <a:latin typeface="+mn-lt"/>
                <a:ea typeface="+mn-ea"/>
                <a:cs typeface="+mn-cs"/>
              </a:rPr>
              <a:t>Good library</a:t>
            </a:r>
            <a:r>
              <a:rPr lang="en-US" sz="1200" kern="1200" baseline="0" dirty="0">
                <a:solidFill>
                  <a:schemeClr val="tx1"/>
                </a:solidFill>
                <a:effectLst/>
                <a:latin typeface="+mn-lt"/>
                <a:ea typeface="+mn-ea"/>
                <a:cs typeface="+mn-cs"/>
              </a:rPr>
              <a:t> of data creation helpers makes it easy to do</a:t>
            </a:r>
          </a:p>
          <a:p>
            <a:pPr marL="171450" indent="-171450">
              <a:buFontTx/>
              <a:buChar char="-"/>
            </a:pPr>
            <a:r>
              <a:rPr lang="en-US" sz="1200" kern="1200" baseline="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eardown methods or drop/create scripts to restore your database to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point of this talk is to share those practices with you.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an expert in UI testing, but my team has been grappling with these issues for the last few years and we’ve learned some things that work well for us, and they might work well for you too.</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want to talk about writing more resilient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and very resilient to change.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move higher in the tree, the fruit becomes bitter and you should eat it very sparingly.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say up front is that there are no silver bullets in UI testing. It’s all about </a:t>
            </a:r>
            <a:r>
              <a:rPr lang="en-US" sz="1200" b="1" kern="1200" dirty="0">
                <a:solidFill>
                  <a:schemeClr val="tx1"/>
                </a:solidFill>
                <a:effectLst/>
                <a:latin typeface="+mn-lt"/>
                <a:ea typeface="+mn-ea"/>
                <a:cs typeface="+mn-cs"/>
              </a:rPr>
              <a:t>making trade-offs</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of the choices my team has made won’t work for you, and that’s cool. My hope is that if I tell you WHY we made those choices, you might be able to factor that into your own decision making on your own journey.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matter what you choose though, it’s going to take a little hard work. </a:t>
            </a:r>
            <a:r>
              <a:rPr lang="en-US" sz="1200" b="1" kern="1200" dirty="0">
                <a:solidFill>
                  <a:schemeClr val="tx1"/>
                </a:solidFill>
                <a:effectLst/>
                <a:latin typeface="+mn-lt"/>
                <a:ea typeface="+mn-ea"/>
                <a:cs typeface="+mn-cs"/>
              </a:rPr>
              <a:t>It’s work that’s well worth doing</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And if you do it right, it might even be a little bit fun.</a:t>
            </a: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you find yourself testing what feels like “business logic” via the UI, look for ways to refactor the code so that you can unit test that logic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application-centric API for your tests to consume.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encapsulating the DOM locators and page functionality within these objects you can isolate your test logic from the HTML implementation and make your tests much easier to maintain.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Thank you for your time, and have fun testing!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7/10/2018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7/10/2018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7/10/2018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7/10/2018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3" Type="http://schemas.openxmlformats.org/officeDocument/2006/relationships/image" Target="../media/image7.png"/><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s>
</file>

<file path=ppt/slides/_rels/slide16.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112.xml"/><Relationship Id="rId26" Type="http://schemas.openxmlformats.org/officeDocument/2006/relationships/customXml" Target="../ink/ink116.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120.xml"/><Relationship Id="rId42" Type="http://schemas.openxmlformats.org/officeDocument/2006/relationships/customXml" Target="../ink/ink124.xml"/><Relationship Id="rId47" Type="http://schemas.openxmlformats.org/officeDocument/2006/relationships/image" Target="../media/image103.emf"/><Relationship Id="rId50" Type="http://schemas.openxmlformats.org/officeDocument/2006/relationships/customXml" Target="../ink/ink128.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137.xml"/><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16" Type="http://schemas.openxmlformats.org/officeDocument/2006/relationships/customXml" Target="../ink/ink111.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108.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3" Type="http://schemas.openxmlformats.org/officeDocument/2006/relationships/image" Target="../media/image8.png"/><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17.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155.xml"/><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s>
</file>

<file path=ppt/slides/_rels/slide18.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173.xml"/><Relationship Id="rId26" Type="http://schemas.openxmlformats.org/officeDocument/2006/relationships/customXml" Target="../ink/ink177.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181.xml"/><Relationship Id="rId42" Type="http://schemas.openxmlformats.org/officeDocument/2006/relationships/customXml" Target="../ink/ink185.xml"/><Relationship Id="rId47" Type="http://schemas.openxmlformats.org/officeDocument/2006/relationships/image" Target="../media/image1181.emf"/><Relationship Id="rId50" Type="http://schemas.openxmlformats.org/officeDocument/2006/relationships/customXml" Target="../ink/ink189.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198.xml"/><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16" Type="http://schemas.openxmlformats.org/officeDocument/2006/relationships/customXml" Target="../ink/ink172.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169.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35.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35.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35.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39" Type="http://schemas.openxmlformats.org/officeDocument/2006/relationships/image" Target="../media/image141.emf"/><Relationship Id="rId34" Type="http://schemas.openxmlformats.org/officeDocument/2006/relationships/customXml" Target="../ink/ink243.xml"/><Relationship Id="rId42" Type="http://schemas.openxmlformats.org/officeDocument/2006/relationships/customXml" Target="../ink/ink247.xml"/><Relationship Id="rId47" Type="http://schemas.openxmlformats.org/officeDocument/2006/relationships/image" Target="../media/image145.emf"/><Relationship Id="rId50" Type="http://schemas.openxmlformats.org/officeDocument/2006/relationships/customXml" Target="../ink/ink251.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259.xml"/><Relationship Id="rId76" Type="http://schemas.openxmlformats.org/officeDocument/2006/relationships/customXml" Target="../ink/ink263.xml"/><Relationship Id="rId84" Type="http://schemas.openxmlformats.org/officeDocument/2006/relationships/customXml" Target="../ink/ink267.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271.xml"/><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35.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3.xml.rels><?xml version="1.0" encoding="UTF-8" standalone="yes"?>
<Relationships xmlns="http://schemas.openxmlformats.org/package/2006/relationships"><Relationship Id="rId8" Type="http://schemas.openxmlformats.org/officeDocument/2006/relationships/customXml" Target="../ink/ink274.xml"/><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36.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40.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7.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36.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40.png"/><Relationship Id="rId4" Type="http://schemas.openxmlformats.org/officeDocument/2006/relationships/image" Target="../media/image137.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36.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7.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13" Type="http://schemas.openxmlformats.org/officeDocument/2006/relationships/customXml" Target="../ink/ink299.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12.xml"/><Relationship Id="rId21" Type="http://schemas.openxmlformats.org/officeDocument/2006/relationships/customXml" Target="../ink/ink303.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16.xml"/><Relationship Id="rId50" Type="http://schemas.openxmlformats.org/officeDocument/2006/relationships/image" Target="../media/image1640.emf"/><Relationship Id="rId55" Type="http://schemas.openxmlformats.org/officeDocument/2006/relationships/customXml" Target="../ink/ink320.xml"/><Relationship Id="rId63" Type="http://schemas.openxmlformats.org/officeDocument/2006/relationships/customXml" Target="../ink/ink324.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16" Type="http://schemas.openxmlformats.org/officeDocument/2006/relationships/image" Target="../media/image811.emf"/><Relationship Id="rId29" Type="http://schemas.openxmlformats.org/officeDocument/2006/relationships/customXml" Target="../ink/ink307.xml"/><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79" Type="http://schemas.openxmlformats.org/officeDocument/2006/relationships/image" Target="../media/image143.png"/><Relationship Id="rId5" Type="http://schemas.openxmlformats.org/officeDocument/2006/relationships/customXml" Target="../ink/ink295.xml"/><Relationship Id="rId61" Type="http://schemas.openxmlformats.org/officeDocument/2006/relationships/customXml" Target="../ink/ink323.xml"/><Relationship Id="rId10" Type="http://schemas.openxmlformats.org/officeDocument/2006/relationships/image" Target="../media/image782.emf"/><Relationship Id="rId19" Type="http://schemas.openxmlformats.org/officeDocument/2006/relationships/customXml" Target="../ink/ink302.xml"/><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42.png"/><Relationship Id="rId4" Type="http://schemas.openxmlformats.org/officeDocument/2006/relationships/image" Target="../media/image554.emf"/><Relationship Id="rId9" Type="http://schemas.openxmlformats.org/officeDocument/2006/relationships/customXml" Target="../ink/ink297.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41.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s>
</file>

<file path=ppt/slides/_rels/slide37.xml.rels><?xml version="1.0" encoding="UTF-8" standalone="yes"?>
<Relationships xmlns="http://schemas.openxmlformats.org/package/2006/relationships"><Relationship Id="rId13" Type="http://schemas.openxmlformats.org/officeDocument/2006/relationships/customXml" Target="../ink/ink336.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49.xml"/><Relationship Id="rId21" Type="http://schemas.openxmlformats.org/officeDocument/2006/relationships/customXml" Target="../ink/ink340.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53.xml"/><Relationship Id="rId50" Type="http://schemas.openxmlformats.org/officeDocument/2006/relationships/image" Target="../media/image1640.emf"/><Relationship Id="rId55" Type="http://schemas.openxmlformats.org/officeDocument/2006/relationships/customXml" Target="../ink/ink357.xml"/><Relationship Id="rId63" Type="http://schemas.openxmlformats.org/officeDocument/2006/relationships/customXml" Target="../ink/ink361.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333.xml"/><Relationship Id="rId71" Type="http://schemas.openxmlformats.org/officeDocument/2006/relationships/customXml" Target="../ink/ink365.xml"/><Relationship Id="rId2" Type="http://schemas.openxmlformats.org/officeDocument/2006/relationships/notesSlide" Target="../notesSlides/notesSlide37.xml"/><Relationship Id="rId16" Type="http://schemas.openxmlformats.org/officeDocument/2006/relationships/image" Target="../media/image811.emf"/><Relationship Id="rId29" Type="http://schemas.openxmlformats.org/officeDocument/2006/relationships/customXml" Target="../ink/ink344.xml"/><Relationship Id="rId11" Type="http://schemas.openxmlformats.org/officeDocument/2006/relationships/customXml" Target="../ink/ink335.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48.xml"/><Relationship Id="rId40" Type="http://schemas.openxmlformats.org/officeDocument/2006/relationships/image" Target="../media/image1591.emf"/><Relationship Id="rId45" Type="http://schemas.openxmlformats.org/officeDocument/2006/relationships/customXml" Target="../ink/ink352.xml"/><Relationship Id="rId53" Type="http://schemas.openxmlformats.org/officeDocument/2006/relationships/customXml" Target="../ink/ink356.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332.xml"/><Relationship Id="rId15" Type="http://schemas.openxmlformats.org/officeDocument/2006/relationships/customXml" Target="../ink/ink337.xml"/><Relationship Id="rId23" Type="http://schemas.openxmlformats.org/officeDocument/2006/relationships/customXml" Target="../ink/ink341.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54.xml"/><Relationship Id="rId57" Type="http://schemas.openxmlformats.org/officeDocument/2006/relationships/customXml" Target="../ink/ink358.xml"/><Relationship Id="rId61" Type="http://schemas.openxmlformats.org/officeDocument/2006/relationships/customXml" Target="../ink/ink360.xml"/><Relationship Id="rId10" Type="http://schemas.openxmlformats.org/officeDocument/2006/relationships/image" Target="../media/image782.emf"/><Relationship Id="rId19" Type="http://schemas.openxmlformats.org/officeDocument/2006/relationships/customXml" Target="../ink/ink339.xml"/><Relationship Id="rId31" Type="http://schemas.openxmlformats.org/officeDocument/2006/relationships/customXml" Target="../ink/ink345.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62.xml"/><Relationship Id="rId73" Type="http://schemas.openxmlformats.org/officeDocument/2006/relationships/customXml" Target="../ink/ink366.xml"/><Relationship Id="rId78" Type="http://schemas.openxmlformats.org/officeDocument/2006/relationships/image" Target="../media/image142.png"/><Relationship Id="rId4" Type="http://schemas.openxmlformats.org/officeDocument/2006/relationships/image" Target="../media/image554.emf"/><Relationship Id="rId9" Type="http://schemas.openxmlformats.org/officeDocument/2006/relationships/customXml" Target="../ink/ink334.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43.xml"/><Relationship Id="rId30" Type="http://schemas.openxmlformats.org/officeDocument/2006/relationships/image" Target="../media/image1543.emf"/><Relationship Id="rId35" Type="http://schemas.openxmlformats.org/officeDocument/2006/relationships/customXml" Target="../ink/ink347.xml"/><Relationship Id="rId43" Type="http://schemas.openxmlformats.org/officeDocument/2006/relationships/customXml" Target="../ink/ink351.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64.xml"/><Relationship Id="rId77" Type="http://schemas.openxmlformats.org/officeDocument/2006/relationships/image" Target="../media/image141.png"/><Relationship Id="rId8" Type="http://schemas.openxmlformats.org/officeDocument/2006/relationships/image" Target="../media/image772.emf"/><Relationship Id="rId51" Type="http://schemas.openxmlformats.org/officeDocument/2006/relationships/customXml" Target="../ink/ink355.xml"/><Relationship Id="rId72" Type="http://schemas.openxmlformats.org/officeDocument/2006/relationships/image" Target="../media/image175.emf"/><Relationship Id="rId3" Type="http://schemas.openxmlformats.org/officeDocument/2006/relationships/customXml" Target="../ink/ink331.xml"/><Relationship Id="rId12" Type="http://schemas.openxmlformats.org/officeDocument/2006/relationships/image" Target="../media/image792.emf"/><Relationship Id="rId17" Type="http://schemas.openxmlformats.org/officeDocument/2006/relationships/customXml" Target="../ink/ink338.xml"/><Relationship Id="rId25" Type="http://schemas.openxmlformats.org/officeDocument/2006/relationships/customXml" Target="../ink/ink342.xml"/><Relationship Id="rId33" Type="http://schemas.openxmlformats.org/officeDocument/2006/relationships/customXml" Target="../ink/ink346.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59.xml"/><Relationship Id="rId67" Type="http://schemas.openxmlformats.org/officeDocument/2006/relationships/customXml" Target="../ink/ink363.xml"/><Relationship Id="rId20" Type="http://schemas.openxmlformats.org/officeDocument/2006/relationships/image" Target="../media/image842.emf"/><Relationship Id="rId41" Type="http://schemas.openxmlformats.org/officeDocument/2006/relationships/customXml" Target="../ink/ink350.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67.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75.xml"/><Relationship Id="rId26" Type="http://schemas.openxmlformats.org/officeDocument/2006/relationships/customXml" Target="../ink/ink379.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83.xml"/><Relationship Id="rId42" Type="http://schemas.openxmlformats.org/officeDocument/2006/relationships/customXml" Target="../ink/ink387.xml"/><Relationship Id="rId47" Type="http://schemas.openxmlformats.org/officeDocument/2006/relationships/image" Target="../media/image199.emf"/><Relationship Id="rId50" Type="http://schemas.openxmlformats.org/officeDocument/2006/relationships/customXml" Target="../ink/ink391.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400.xml"/><Relationship Id="rId76" Type="http://schemas.openxmlformats.org/officeDocument/2006/relationships/customXml" Target="../ink/ink404.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8.xml"/><Relationship Id="rId16" Type="http://schemas.openxmlformats.org/officeDocument/2006/relationships/customXml" Target="../ink/ink374.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378.xml"/><Relationship Id="rId32" Type="http://schemas.openxmlformats.org/officeDocument/2006/relationships/customXml" Target="../ink/ink382.xml"/><Relationship Id="rId37" Type="http://schemas.openxmlformats.org/officeDocument/2006/relationships/image" Target="../media/image194.emf"/><Relationship Id="rId40" Type="http://schemas.openxmlformats.org/officeDocument/2006/relationships/customXml" Target="../ink/ink386.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395.xml"/><Relationship Id="rId66" Type="http://schemas.openxmlformats.org/officeDocument/2006/relationships/customXml" Target="../ink/ink399.xml"/><Relationship Id="rId74" Type="http://schemas.openxmlformats.org/officeDocument/2006/relationships/customXml" Target="../ink/ink403.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371.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388.xml"/><Relationship Id="rId52" Type="http://schemas.openxmlformats.org/officeDocument/2006/relationships/customXml" Target="../ink/ink392.xml"/><Relationship Id="rId60" Type="http://schemas.openxmlformats.org/officeDocument/2006/relationships/customXml" Target="../ink/ink396.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405.xml"/><Relationship Id="rId81" Type="http://schemas.openxmlformats.org/officeDocument/2006/relationships/image" Target="../media/image216.emf"/><Relationship Id="rId4" Type="http://schemas.openxmlformats.org/officeDocument/2006/relationships/customXml" Target="../ink/ink368.xml"/><Relationship Id="rId9" Type="http://schemas.openxmlformats.org/officeDocument/2006/relationships/image" Target="../media/image180.emf"/><Relationship Id="rId14" Type="http://schemas.openxmlformats.org/officeDocument/2006/relationships/customXml" Target="../ink/ink373.xml"/><Relationship Id="rId22" Type="http://schemas.openxmlformats.org/officeDocument/2006/relationships/customXml" Target="../ink/ink377.xml"/><Relationship Id="rId27" Type="http://schemas.openxmlformats.org/officeDocument/2006/relationships/image" Target="../media/image189.emf"/><Relationship Id="rId30" Type="http://schemas.openxmlformats.org/officeDocument/2006/relationships/customXml" Target="../ink/ink381.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90.xml"/><Relationship Id="rId56" Type="http://schemas.openxmlformats.org/officeDocument/2006/relationships/customXml" Target="../ink/ink394.xml"/><Relationship Id="rId64" Type="http://schemas.openxmlformats.org/officeDocument/2006/relationships/customXml" Target="../ink/ink398.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70.xml"/><Relationship Id="rId51" Type="http://schemas.openxmlformats.org/officeDocument/2006/relationships/image" Target="../media/image201.emf"/><Relationship Id="rId72" Type="http://schemas.openxmlformats.org/officeDocument/2006/relationships/customXml" Target="../ink/ink402.xml"/><Relationship Id="rId80" Type="http://schemas.openxmlformats.org/officeDocument/2006/relationships/customXml" Target="../ink/ink406.xml"/><Relationship Id="rId3" Type="http://schemas.openxmlformats.org/officeDocument/2006/relationships/image" Target="../media/image144.png"/><Relationship Id="rId12" Type="http://schemas.openxmlformats.org/officeDocument/2006/relationships/customXml" Target="../ink/ink372.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85.xml"/><Relationship Id="rId46" Type="http://schemas.openxmlformats.org/officeDocument/2006/relationships/customXml" Target="../ink/ink389.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76.xml"/><Relationship Id="rId41" Type="http://schemas.openxmlformats.org/officeDocument/2006/relationships/image" Target="../media/image196.emf"/><Relationship Id="rId54" Type="http://schemas.openxmlformats.org/officeDocument/2006/relationships/customXml" Target="../ink/ink393.xml"/><Relationship Id="rId62" Type="http://schemas.openxmlformats.org/officeDocument/2006/relationships/customXml" Target="../ink/ink397.xml"/><Relationship Id="rId70" Type="http://schemas.openxmlformats.org/officeDocument/2006/relationships/customXml" Target="../ink/ink401.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69.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80.xml"/><Relationship Id="rId36" Type="http://schemas.openxmlformats.org/officeDocument/2006/relationships/customXml" Target="../ink/ink384.xml"/><Relationship Id="rId49" Type="http://schemas.openxmlformats.org/officeDocument/2006/relationships/image" Target="../media/image200.emf"/><Relationship Id="rId57" Type="http://schemas.openxmlformats.org/officeDocument/2006/relationships/image" Target="../media/image204.emf"/></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customXml" Target="../ink/ink409.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422.xml"/><Relationship Id="rId21" Type="http://schemas.openxmlformats.org/officeDocument/2006/relationships/customXml" Target="../ink/ink413.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426.xml"/><Relationship Id="rId50" Type="http://schemas.openxmlformats.org/officeDocument/2006/relationships/image" Target="../media/image243.emf"/><Relationship Id="rId55" Type="http://schemas.openxmlformats.org/officeDocument/2006/relationships/customXml" Target="../ink/ink430.xml"/><Relationship Id="rId7" Type="http://schemas.openxmlformats.org/officeDocument/2006/relationships/image" Target="../media/image149.png"/><Relationship Id="rId12" Type="http://schemas.openxmlformats.org/officeDocument/2006/relationships/image" Target="../media/image224.emf"/><Relationship Id="rId17" Type="http://schemas.openxmlformats.org/officeDocument/2006/relationships/customXml" Target="../ink/ink411.xml"/><Relationship Id="rId25" Type="http://schemas.openxmlformats.org/officeDocument/2006/relationships/customXml" Target="../ink/ink415.xml"/><Relationship Id="rId33" Type="http://schemas.openxmlformats.org/officeDocument/2006/relationships/customXml" Target="../ink/ink419.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432.xml"/><Relationship Id="rId2" Type="http://schemas.openxmlformats.org/officeDocument/2006/relationships/notesSlide" Target="../notesSlides/notesSlide40.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customXml" Target="../ink/ink417.xml"/><Relationship Id="rId41" Type="http://schemas.openxmlformats.org/officeDocument/2006/relationships/customXml" Target="../ink/ink423.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customXml" Target="../ink/ink408.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421.xml"/><Relationship Id="rId40" Type="http://schemas.openxmlformats.org/officeDocument/2006/relationships/image" Target="../media/image238.emf"/><Relationship Id="rId45" Type="http://schemas.openxmlformats.org/officeDocument/2006/relationships/customXml" Target="../ink/ink425.xml"/><Relationship Id="rId53" Type="http://schemas.openxmlformats.org/officeDocument/2006/relationships/customXml" Target="../ink/ink429.xml"/><Relationship Id="rId58" Type="http://schemas.openxmlformats.org/officeDocument/2006/relationships/image" Target="../media/image247.emf"/><Relationship Id="rId5" Type="http://schemas.openxmlformats.org/officeDocument/2006/relationships/image" Target="../media/image147.png"/><Relationship Id="rId15" Type="http://schemas.openxmlformats.org/officeDocument/2006/relationships/customXml" Target="../ink/ink410.xml"/><Relationship Id="rId23" Type="http://schemas.openxmlformats.org/officeDocument/2006/relationships/customXml" Target="../ink/ink414.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427.xml"/><Relationship Id="rId57" Type="http://schemas.openxmlformats.org/officeDocument/2006/relationships/customXml" Target="../ink/ink431.xml"/><Relationship Id="rId10" Type="http://schemas.openxmlformats.org/officeDocument/2006/relationships/image" Target="../media/image223.emf"/><Relationship Id="rId19" Type="http://schemas.openxmlformats.org/officeDocument/2006/relationships/customXml" Target="../ink/ink412.xml"/><Relationship Id="rId31" Type="http://schemas.openxmlformats.org/officeDocument/2006/relationships/customXml" Target="../ink/ink418.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146.png"/><Relationship Id="rId9" Type="http://schemas.openxmlformats.org/officeDocument/2006/relationships/customXml" Target="../ink/ink407.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416.xml"/><Relationship Id="rId30" Type="http://schemas.openxmlformats.org/officeDocument/2006/relationships/image" Target="../media/image233.emf"/><Relationship Id="rId35" Type="http://schemas.openxmlformats.org/officeDocument/2006/relationships/customXml" Target="../ink/ink420.xml"/><Relationship Id="rId43" Type="http://schemas.openxmlformats.org/officeDocument/2006/relationships/customXml" Target="../ink/ink424.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150.gif"/><Relationship Id="rId51" Type="http://schemas.openxmlformats.org/officeDocument/2006/relationships/customXml" Target="../ink/ink428.xml"/><Relationship Id="rId3" Type="http://schemas.openxmlformats.org/officeDocument/2006/relationships/image" Target="../media/image145.png"/></Relationships>
</file>

<file path=ppt/slides/_rels/slide41.xml.rels><?xml version="1.0" encoding="UTF-8" standalone="yes"?>
<Relationships xmlns="http://schemas.openxmlformats.org/package/2006/relationships"><Relationship Id="rId8" Type="http://schemas.openxmlformats.org/officeDocument/2006/relationships/customXml" Target="../ink/ink433.xml"/><Relationship Id="rId13" Type="http://schemas.openxmlformats.org/officeDocument/2006/relationships/image" Target="../media/image251.emf"/><Relationship Id="rId18" Type="http://schemas.openxmlformats.org/officeDocument/2006/relationships/customXml" Target="../ink/ink438.xml"/><Relationship Id="rId26" Type="http://schemas.openxmlformats.org/officeDocument/2006/relationships/customXml" Target="../ink/ink442.xml"/><Relationship Id="rId3" Type="http://schemas.openxmlformats.org/officeDocument/2006/relationships/image" Target="../media/image145.png"/><Relationship Id="rId21" Type="http://schemas.openxmlformats.org/officeDocument/2006/relationships/image" Target="../media/image255.emf"/><Relationship Id="rId7" Type="http://schemas.openxmlformats.org/officeDocument/2006/relationships/image" Target="../media/image149.png"/><Relationship Id="rId12" Type="http://schemas.openxmlformats.org/officeDocument/2006/relationships/customXml" Target="../ink/ink435.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1.xml"/><Relationship Id="rId16" Type="http://schemas.openxmlformats.org/officeDocument/2006/relationships/customXml" Target="../ink/ink437.xml"/><Relationship Id="rId20" Type="http://schemas.openxmlformats.org/officeDocument/2006/relationships/customXml" Target="../ink/ink439.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250.emf"/><Relationship Id="rId24" Type="http://schemas.openxmlformats.org/officeDocument/2006/relationships/customXml" Target="../ink/ink441.xml"/><Relationship Id="rId32" Type="http://schemas.openxmlformats.org/officeDocument/2006/relationships/customXml" Target="../ink/ink445.xml"/><Relationship Id="rId5" Type="http://schemas.openxmlformats.org/officeDocument/2006/relationships/image" Target="../media/image147.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43.xml"/><Relationship Id="rId10" Type="http://schemas.openxmlformats.org/officeDocument/2006/relationships/customXml" Target="../ink/ink434.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146.png"/><Relationship Id="rId9" Type="http://schemas.openxmlformats.org/officeDocument/2006/relationships/image" Target="../media/image249.emf"/><Relationship Id="rId14" Type="http://schemas.openxmlformats.org/officeDocument/2006/relationships/customXml" Target="../ink/ink436.xml"/><Relationship Id="rId22" Type="http://schemas.openxmlformats.org/officeDocument/2006/relationships/customXml" Target="../ink/ink440.xml"/><Relationship Id="rId27" Type="http://schemas.openxmlformats.org/officeDocument/2006/relationships/image" Target="../media/image258.emf"/><Relationship Id="rId30" Type="http://schemas.openxmlformats.org/officeDocument/2006/relationships/customXml" Target="../ink/ink444.xml"/></Relationships>
</file>

<file path=ppt/slides/_rels/slide42.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451.xml"/><Relationship Id="rId26" Type="http://schemas.openxmlformats.org/officeDocument/2006/relationships/customXml" Target="../ink/ink455.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459.xml"/><Relationship Id="rId42" Type="http://schemas.openxmlformats.org/officeDocument/2006/relationships/customXml" Target="../ink/ink463.xml"/><Relationship Id="rId47" Type="http://schemas.openxmlformats.org/officeDocument/2006/relationships/image" Target="../media/image286.emf"/><Relationship Id="rId50" Type="http://schemas.openxmlformats.org/officeDocument/2006/relationships/customXml" Target="../ink/ink467.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476.xml"/><Relationship Id="rId76" Type="http://schemas.openxmlformats.org/officeDocument/2006/relationships/customXml" Target="../ink/ink480.xml"/><Relationship Id="rId84" Type="http://schemas.openxmlformats.org/officeDocument/2006/relationships/customXml" Target="../ink/ink484.xml"/><Relationship Id="rId89" Type="http://schemas.openxmlformats.org/officeDocument/2006/relationships/image" Target="../media/image308.emf"/><Relationship Id="rId7" Type="http://schemas.openxmlformats.org/officeDocument/2006/relationships/image" Target="../media/image155.png"/><Relationship Id="rId71" Type="http://schemas.openxmlformats.org/officeDocument/2006/relationships/image" Target="../media/image298.emf"/><Relationship Id="rId92" Type="http://schemas.openxmlformats.org/officeDocument/2006/relationships/customXml" Target="../ink/ink488.xml"/><Relationship Id="rId2" Type="http://schemas.openxmlformats.org/officeDocument/2006/relationships/notesSlide" Target="../notesSlides/notesSlide42.xml"/><Relationship Id="rId16" Type="http://schemas.openxmlformats.org/officeDocument/2006/relationships/customXml" Target="../ink/ink450.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454.xml"/><Relationship Id="rId32" Type="http://schemas.openxmlformats.org/officeDocument/2006/relationships/customXml" Target="../ink/ink458.xml"/><Relationship Id="rId37" Type="http://schemas.openxmlformats.org/officeDocument/2006/relationships/image" Target="../media/image281.emf"/><Relationship Id="rId40" Type="http://schemas.openxmlformats.org/officeDocument/2006/relationships/customXml" Target="../ink/ink462.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471.xml"/><Relationship Id="rId66" Type="http://schemas.openxmlformats.org/officeDocument/2006/relationships/customXml" Target="../ink/ink475.xml"/><Relationship Id="rId74" Type="http://schemas.openxmlformats.org/officeDocument/2006/relationships/customXml" Target="../ink/ink479.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153.png"/><Relationship Id="rId61" Type="http://schemas.openxmlformats.org/officeDocument/2006/relationships/image" Target="../media/image293.emf"/><Relationship Id="rId82" Type="http://schemas.openxmlformats.org/officeDocument/2006/relationships/customXml" Target="../ink/ink483.xml"/><Relationship Id="rId90" Type="http://schemas.openxmlformats.org/officeDocument/2006/relationships/customXml" Target="../ink/ink487.xml"/><Relationship Id="rId95" Type="http://schemas.openxmlformats.org/officeDocument/2006/relationships/image" Target="../media/image219.emf"/><Relationship Id="rId19" Type="http://schemas.openxmlformats.org/officeDocument/2006/relationships/image" Target="../media/image272.emf"/><Relationship Id="rId14" Type="http://schemas.openxmlformats.org/officeDocument/2006/relationships/customXml" Target="../ink/ink449.xml"/><Relationship Id="rId22" Type="http://schemas.openxmlformats.org/officeDocument/2006/relationships/customXml" Target="../ink/ink453.xml"/><Relationship Id="rId27" Type="http://schemas.openxmlformats.org/officeDocument/2006/relationships/image" Target="../media/image276.emf"/><Relationship Id="rId30" Type="http://schemas.openxmlformats.org/officeDocument/2006/relationships/customXml" Target="../ink/ink457.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66.xml"/><Relationship Id="rId56" Type="http://schemas.openxmlformats.org/officeDocument/2006/relationships/customXml" Target="../ink/ink470.xml"/><Relationship Id="rId64" Type="http://schemas.openxmlformats.org/officeDocument/2006/relationships/customXml" Target="../ink/ink474.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46.xml"/><Relationship Id="rId51" Type="http://schemas.openxmlformats.org/officeDocument/2006/relationships/image" Target="../media/image288.emf"/><Relationship Id="rId72" Type="http://schemas.openxmlformats.org/officeDocument/2006/relationships/customXml" Target="../ink/ink478.xml"/><Relationship Id="rId80" Type="http://schemas.openxmlformats.org/officeDocument/2006/relationships/customXml" Target="../ink/ink482.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151.png"/><Relationship Id="rId12" Type="http://schemas.openxmlformats.org/officeDocument/2006/relationships/customXml" Target="../ink/ink448.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61.xml"/><Relationship Id="rId46" Type="http://schemas.openxmlformats.org/officeDocument/2006/relationships/customXml" Target="../ink/ink465.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52.xml"/><Relationship Id="rId41" Type="http://schemas.openxmlformats.org/officeDocument/2006/relationships/image" Target="../media/image283.emf"/><Relationship Id="rId54" Type="http://schemas.openxmlformats.org/officeDocument/2006/relationships/customXml" Target="../ink/ink469.xml"/><Relationship Id="rId62" Type="http://schemas.openxmlformats.org/officeDocument/2006/relationships/customXml" Target="../ink/ink473.xml"/><Relationship Id="rId70" Type="http://schemas.openxmlformats.org/officeDocument/2006/relationships/customXml" Target="../ink/ink477.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86.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154.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56.xml"/><Relationship Id="rId36" Type="http://schemas.openxmlformats.org/officeDocument/2006/relationships/customXml" Target="../ink/ink460.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47.xml"/><Relationship Id="rId31" Type="http://schemas.openxmlformats.org/officeDocument/2006/relationships/image" Target="../media/image278.emf"/><Relationship Id="rId44" Type="http://schemas.openxmlformats.org/officeDocument/2006/relationships/customXml" Target="../ink/ink464.xml"/><Relationship Id="rId52" Type="http://schemas.openxmlformats.org/officeDocument/2006/relationships/customXml" Target="../ink/ink468.xml"/><Relationship Id="rId60" Type="http://schemas.openxmlformats.org/officeDocument/2006/relationships/customXml" Target="../ink/ink472.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81.xml"/><Relationship Id="rId81" Type="http://schemas.openxmlformats.org/officeDocument/2006/relationships/image" Target="../media/image303.emf"/><Relationship Id="rId86" Type="http://schemas.openxmlformats.org/officeDocument/2006/relationships/customXml" Target="../ink/ink485.xml"/><Relationship Id="rId94" Type="http://schemas.openxmlformats.org/officeDocument/2006/relationships/customXml" Target="../ink/ink489.xml"/><Relationship Id="rId4" Type="http://schemas.openxmlformats.org/officeDocument/2006/relationships/image" Target="../media/image152.png"/><Relationship Id="rId9" Type="http://schemas.openxmlformats.org/officeDocument/2006/relationships/image" Target="../media/image267.emf"/></Relationships>
</file>

<file path=ppt/slides/_rels/slide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90.xml"/></Relationships>
</file>

<file path=ppt/slides/_rels/slide44.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498.xml"/><Relationship Id="rId26" Type="http://schemas.openxmlformats.org/officeDocument/2006/relationships/customXml" Target="../ink/ink502.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506.xml"/><Relationship Id="rId42" Type="http://schemas.openxmlformats.org/officeDocument/2006/relationships/customXml" Target="../ink/ink510.xml"/><Relationship Id="rId47" Type="http://schemas.openxmlformats.org/officeDocument/2006/relationships/image" Target="../media/image2741.emf"/><Relationship Id="rId50" Type="http://schemas.openxmlformats.org/officeDocument/2006/relationships/customXml" Target="../ink/ink514.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97.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492.xml"/><Relationship Id="rId11" Type="http://schemas.openxmlformats.org/officeDocument/2006/relationships/image" Target="../media/image2561.emf"/><Relationship Id="rId24" Type="http://schemas.openxmlformats.org/officeDocument/2006/relationships/customXml" Target="../ink/ink501.xml"/><Relationship Id="rId32" Type="http://schemas.openxmlformats.org/officeDocument/2006/relationships/customXml" Target="../ink/ink505.xml"/><Relationship Id="rId37" Type="http://schemas.openxmlformats.org/officeDocument/2006/relationships/image" Target="../media/image2691.emf"/><Relationship Id="rId40" Type="http://schemas.openxmlformats.org/officeDocument/2006/relationships/customXml" Target="../ink/ink509.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518.xml"/><Relationship Id="rId66" Type="http://schemas.openxmlformats.org/officeDocument/2006/relationships/customXml" Target="../ink/ink522.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503.xml"/><Relationship Id="rId36" Type="http://schemas.openxmlformats.org/officeDocument/2006/relationships/customXml" Target="../ink/ink507.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494.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511.xml"/><Relationship Id="rId52" Type="http://schemas.openxmlformats.org/officeDocument/2006/relationships/customXml" Target="../ink/ink515.xml"/><Relationship Id="rId60" Type="http://schemas.openxmlformats.org/officeDocument/2006/relationships/customXml" Target="../ink/ink519.xml"/><Relationship Id="rId65" Type="http://schemas.openxmlformats.org/officeDocument/2006/relationships/image" Target="../media/image2831.emf"/><Relationship Id="rId4" Type="http://schemas.openxmlformats.org/officeDocument/2006/relationships/customXml" Target="../ink/ink491.xml"/><Relationship Id="rId9" Type="http://schemas.openxmlformats.org/officeDocument/2006/relationships/image" Target="../media/image2551.emf"/><Relationship Id="rId14" Type="http://schemas.openxmlformats.org/officeDocument/2006/relationships/customXml" Target="../ink/ink496.xml"/><Relationship Id="rId22" Type="http://schemas.openxmlformats.org/officeDocument/2006/relationships/customXml" Target="../ink/ink500.xml"/><Relationship Id="rId27" Type="http://schemas.openxmlformats.org/officeDocument/2006/relationships/image" Target="../media/image264.emf"/><Relationship Id="rId30" Type="http://schemas.openxmlformats.org/officeDocument/2006/relationships/customXml" Target="../ink/ink504.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513.xml"/><Relationship Id="rId56" Type="http://schemas.openxmlformats.org/officeDocument/2006/relationships/customXml" Target="../ink/ink517.xml"/><Relationship Id="rId64" Type="http://schemas.openxmlformats.org/officeDocument/2006/relationships/customXml" Target="../ink/ink521.xml"/><Relationship Id="rId8" Type="http://schemas.openxmlformats.org/officeDocument/2006/relationships/customXml" Target="../ink/ink493.xml"/><Relationship Id="rId51" Type="http://schemas.openxmlformats.org/officeDocument/2006/relationships/image" Target="../media/image2761.emf"/><Relationship Id="rId3" Type="http://schemas.openxmlformats.org/officeDocument/2006/relationships/image" Target="../media/image157.png"/><Relationship Id="rId12" Type="http://schemas.openxmlformats.org/officeDocument/2006/relationships/customXml" Target="../ink/ink495.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508.xml"/><Relationship Id="rId46" Type="http://schemas.openxmlformats.org/officeDocument/2006/relationships/customXml" Target="../ink/ink512.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99.xml"/><Relationship Id="rId41" Type="http://schemas.openxmlformats.org/officeDocument/2006/relationships/image" Target="../media/image2711.emf"/><Relationship Id="rId54" Type="http://schemas.openxmlformats.org/officeDocument/2006/relationships/customXml" Target="../ink/ink516.xml"/><Relationship Id="rId62" Type="http://schemas.openxmlformats.org/officeDocument/2006/relationships/customXml" Target="../ink/ink520.xml"/></Relationships>
</file>

<file path=ppt/slides/_rels/slide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523.xml"/></Relationships>
</file>

<file path=ppt/slides/_rels/slide46.xml.rels><?xml version="1.0" encoding="UTF-8" standalone="yes"?>
<Relationships xmlns="http://schemas.openxmlformats.org/package/2006/relationships"><Relationship Id="rId8" Type="http://schemas.openxmlformats.org/officeDocument/2006/relationships/customXml" Target="../ink/ink524.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525.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8" Type="http://schemas.openxmlformats.org/officeDocument/2006/relationships/customXml" Target="../ink/ink526.xml"/><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3" Type="http://schemas.openxmlformats.org/officeDocument/2006/relationships/diagramData" Target="../diagrams/data5.xml"/><Relationship Id="rId21" Type="http://schemas.openxmlformats.org/officeDocument/2006/relationships/image" Target="../media/image1951.emf"/><Relationship Id="rId34" Type="http://schemas.openxmlformats.org/officeDocument/2006/relationships/customXml" Target="../ink/ink539.xml"/><Relationship Id="rId7" Type="http://schemas.microsoft.com/office/2007/relationships/diagramDrawing" Target="../diagrams/drawing5.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2" Type="http://schemas.openxmlformats.org/officeDocument/2006/relationships/notesSlide" Target="../notesSlides/notesSlide47.xml"/><Relationship Id="rId16" Type="http://schemas.openxmlformats.org/officeDocument/2006/relationships/customXml" Target="../ink/ink530.xml"/><Relationship Id="rId20" Type="http://schemas.openxmlformats.org/officeDocument/2006/relationships/customXml" Target="../ink/ink532.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10" Type="http://schemas.openxmlformats.org/officeDocument/2006/relationships/customXml" Target="../ink/ink527.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47.xml"/><Relationship Id="rId26" Type="http://schemas.openxmlformats.org/officeDocument/2006/relationships/customXml" Target="../ink/ink551.xml"/><Relationship Id="rId39" Type="http://schemas.openxmlformats.org/officeDocument/2006/relationships/image" Target="../media/image2022.emf"/><Relationship Id="rId3" Type="http://schemas.openxmlformats.org/officeDocument/2006/relationships/diagramData" Target="../diagrams/data6.xml"/><Relationship Id="rId21" Type="http://schemas.openxmlformats.org/officeDocument/2006/relationships/image" Target="../media/image1951.emf"/><Relationship Id="rId34" Type="http://schemas.openxmlformats.org/officeDocument/2006/relationships/customXml" Target="../ink/ink555.xml"/><Relationship Id="rId42" Type="http://schemas.openxmlformats.org/officeDocument/2006/relationships/customXml" Target="../ink/ink559.xml"/><Relationship Id="rId47" Type="http://schemas.openxmlformats.org/officeDocument/2006/relationships/image" Target="../media/image2062.emf"/><Relationship Id="rId7" Type="http://schemas.microsoft.com/office/2007/relationships/diagramDrawing" Target="../diagrams/drawing6.xml"/><Relationship Id="rId12" Type="http://schemas.openxmlformats.org/officeDocument/2006/relationships/customXml" Target="../ink/ink54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57.xml"/><Relationship Id="rId46" Type="http://schemas.openxmlformats.org/officeDocument/2006/relationships/customXml" Target="../ink/ink561.xml"/><Relationship Id="rId2" Type="http://schemas.openxmlformats.org/officeDocument/2006/relationships/notesSlide" Target="../notesSlides/notesSlide48.xml"/><Relationship Id="rId16" Type="http://schemas.openxmlformats.org/officeDocument/2006/relationships/customXml" Target="../ink/ink546.xml"/><Relationship Id="rId20" Type="http://schemas.openxmlformats.org/officeDocument/2006/relationships/customXml" Target="../ink/ink548.xml"/><Relationship Id="rId29" Type="http://schemas.openxmlformats.org/officeDocument/2006/relationships/image" Target="../media/image1311.emf"/><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532.emf"/><Relationship Id="rId24" Type="http://schemas.openxmlformats.org/officeDocument/2006/relationships/customXml" Target="../ink/ink550.xml"/><Relationship Id="rId32" Type="http://schemas.openxmlformats.org/officeDocument/2006/relationships/customXml" Target="../ink/ink554.xml"/><Relationship Id="rId37" Type="http://schemas.openxmlformats.org/officeDocument/2006/relationships/image" Target="../media/image2001.emf"/><Relationship Id="rId40" Type="http://schemas.openxmlformats.org/officeDocument/2006/relationships/customXml" Target="../ink/ink558.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52.xml"/><Relationship Id="rId36" Type="http://schemas.openxmlformats.org/officeDocument/2006/relationships/customXml" Target="../ink/ink556.xml"/><Relationship Id="rId49" Type="http://schemas.openxmlformats.org/officeDocument/2006/relationships/image" Target="../media/image2072.emf"/><Relationship Id="rId10" Type="http://schemas.openxmlformats.org/officeDocument/2006/relationships/customXml" Target="../ink/ink54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60.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45.xml"/><Relationship Id="rId22" Type="http://schemas.openxmlformats.org/officeDocument/2006/relationships/customXml" Target="../ink/ink549.xml"/><Relationship Id="rId27" Type="http://schemas.openxmlformats.org/officeDocument/2006/relationships/image" Target="../media/image2410.emf"/><Relationship Id="rId30" Type="http://schemas.openxmlformats.org/officeDocument/2006/relationships/customXml" Target="../ink/ink55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62.xml"/><Relationship Id="rId8" Type="http://schemas.openxmlformats.org/officeDocument/2006/relationships/customXml" Target="../ink/ink542.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68.xml"/><Relationship Id="rId26" Type="http://schemas.openxmlformats.org/officeDocument/2006/relationships/customXml" Target="../ink/ink572.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76.xml"/><Relationship Id="rId42" Type="http://schemas.openxmlformats.org/officeDocument/2006/relationships/customXml" Target="../ink/ink580.xml"/><Relationship Id="rId47" Type="http://schemas.openxmlformats.org/officeDocument/2006/relationships/image" Target="../media/image2062.emf"/><Relationship Id="rId50" Type="http://schemas.openxmlformats.org/officeDocument/2006/relationships/customXml" Target="../ink/ink584.xml"/><Relationship Id="rId55" Type="http://schemas.openxmlformats.org/officeDocument/2006/relationships/image" Target="../media/image2101.emf"/><Relationship Id="rId7" Type="http://schemas.microsoft.com/office/2007/relationships/diagramDrawing" Target="../diagrams/drawing7.xml"/><Relationship Id="rId12" Type="http://schemas.openxmlformats.org/officeDocument/2006/relationships/customXml" Target="../ink/ink565.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78.xml"/><Relationship Id="rId46" Type="http://schemas.openxmlformats.org/officeDocument/2006/relationships/customXml" Target="../ink/ink582.xml"/><Relationship Id="rId2" Type="http://schemas.openxmlformats.org/officeDocument/2006/relationships/notesSlide" Target="../notesSlides/notesSlide49.xml"/><Relationship Id="rId16" Type="http://schemas.openxmlformats.org/officeDocument/2006/relationships/customXml" Target="../ink/ink567.xml"/><Relationship Id="rId20" Type="http://schemas.openxmlformats.org/officeDocument/2006/relationships/customXml" Target="../ink/ink569.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586.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532.emf"/><Relationship Id="rId24" Type="http://schemas.openxmlformats.org/officeDocument/2006/relationships/customXml" Target="../ink/ink571.xml"/><Relationship Id="rId32" Type="http://schemas.openxmlformats.org/officeDocument/2006/relationships/customXml" Target="../ink/ink575.xml"/><Relationship Id="rId37" Type="http://schemas.openxmlformats.org/officeDocument/2006/relationships/image" Target="../media/image2001.emf"/><Relationship Id="rId40" Type="http://schemas.openxmlformats.org/officeDocument/2006/relationships/customXml" Target="../ink/ink579.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73.xml"/><Relationship Id="rId36" Type="http://schemas.openxmlformats.org/officeDocument/2006/relationships/customXml" Target="../ink/ink577.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64.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81.xml"/><Relationship Id="rId52" Type="http://schemas.openxmlformats.org/officeDocument/2006/relationships/customXml" Target="../ink/ink585.xml"/><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66.xml"/><Relationship Id="rId22" Type="http://schemas.openxmlformats.org/officeDocument/2006/relationships/customXml" Target="../ink/ink570.xml"/><Relationship Id="rId27" Type="http://schemas.openxmlformats.org/officeDocument/2006/relationships/image" Target="../media/image2410.emf"/><Relationship Id="rId30" Type="http://schemas.openxmlformats.org/officeDocument/2006/relationships/customXml" Target="../ink/ink574.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83.xml"/><Relationship Id="rId56" Type="http://schemas.openxmlformats.org/officeDocument/2006/relationships/customXml" Target="../ink/ink587.xml"/><Relationship Id="rId8" Type="http://schemas.openxmlformats.org/officeDocument/2006/relationships/customXml" Target="../ink/ink563.xml"/><Relationship Id="rId51" Type="http://schemas.openxmlformats.org/officeDocument/2006/relationships/image" Target="../media/image2082.emf"/><Relationship Id="rId3" Type="http://schemas.openxmlformats.org/officeDocument/2006/relationships/diagramData" Target="../diagrams/data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588.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90.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89.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93.xml"/><Relationship Id="rId13" Type="http://schemas.openxmlformats.org/officeDocument/2006/relationships/image" Target="../media/image2400.emf"/><Relationship Id="rId18" Type="http://schemas.openxmlformats.org/officeDocument/2006/relationships/customXml" Target="../ink/ink598.xml"/><Relationship Id="rId3" Type="http://schemas.openxmlformats.org/officeDocument/2006/relationships/image" Target="../media/image160.png"/><Relationship Id="rId7" Type="http://schemas.openxmlformats.org/officeDocument/2006/relationships/image" Target="../media/image2100.emf"/><Relationship Id="rId12" Type="http://schemas.openxmlformats.org/officeDocument/2006/relationships/customXml" Target="../ink/ink595.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97.xml"/><Relationship Id="rId1" Type="http://schemas.openxmlformats.org/officeDocument/2006/relationships/slideLayout" Target="../slideLayouts/slideLayout2.xml"/><Relationship Id="rId6" Type="http://schemas.openxmlformats.org/officeDocument/2006/relationships/customXml" Target="../ink/ink592.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94.xml"/><Relationship Id="rId19" Type="http://schemas.openxmlformats.org/officeDocument/2006/relationships/image" Target="../media/image2700.emf"/><Relationship Id="rId4" Type="http://schemas.openxmlformats.org/officeDocument/2006/relationships/customXml" Target="../ink/ink591.xml"/><Relationship Id="rId9" Type="http://schemas.openxmlformats.org/officeDocument/2006/relationships/image" Target="../media/image2200.emf"/><Relationship Id="rId14" Type="http://schemas.openxmlformats.org/officeDocument/2006/relationships/customXml" Target="../ink/ink596.xml"/></Relationships>
</file>

<file path=ppt/slides/_rels/slide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99.xml"/></Relationships>
</file>

<file path=ppt/slides/_rels/slide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5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58.xml.rels><?xml version="1.0" encoding="UTF-8" standalone="yes"?>
<Relationships xmlns="http://schemas.openxmlformats.org/package/2006/relationships"><Relationship Id="rId8" Type="http://schemas.openxmlformats.org/officeDocument/2006/relationships/customXml" Target="../ink/ink602.xml"/><Relationship Id="rId13" Type="http://schemas.openxmlformats.org/officeDocument/2006/relationships/image" Target="../media/image2961.emf"/><Relationship Id="rId18" Type="http://schemas.openxmlformats.org/officeDocument/2006/relationships/customXml" Target="../ink/ink607.xml"/><Relationship Id="rId26" Type="http://schemas.openxmlformats.org/officeDocument/2006/relationships/customXml" Target="../ink/ink611.xml"/><Relationship Id="rId3" Type="http://schemas.openxmlformats.org/officeDocument/2006/relationships/image" Target="../media/image162.png"/><Relationship Id="rId21" Type="http://schemas.openxmlformats.org/officeDocument/2006/relationships/image" Target="../media/image3001.emf"/><Relationship Id="rId34" Type="http://schemas.openxmlformats.org/officeDocument/2006/relationships/customXml" Target="../ink/ink615.xml"/><Relationship Id="rId7" Type="http://schemas.openxmlformats.org/officeDocument/2006/relationships/image" Target="../media/image2931.emf"/><Relationship Id="rId12" Type="http://schemas.openxmlformats.org/officeDocument/2006/relationships/customXml" Target="../ink/ink604.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606.xml"/><Relationship Id="rId20" Type="http://schemas.openxmlformats.org/officeDocument/2006/relationships/customXml" Target="../ink/ink608.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601.xml"/><Relationship Id="rId11" Type="http://schemas.openxmlformats.org/officeDocument/2006/relationships/image" Target="../media/image2951.emf"/><Relationship Id="rId24" Type="http://schemas.openxmlformats.org/officeDocument/2006/relationships/customXml" Target="../ink/ink610.xml"/><Relationship Id="rId32" Type="http://schemas.openxmlformats.org/officeDocument/2006/relationships/customXml" Target="../ink/ink614.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612.xml"/><Relationship Id="rId10" Type="http://schemas.openxmlformats.org/officeDocument/2006/relationships/customXml" Target="../ink/ink603.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600.xml"/><Relationship Id="rId9" Type="http://schemas.openxmlformats.org/officeDocument/2006/relationships/image" Target="../media/image2941.emf"/><Relationship Id="rId14" Type="http://schemas.openxmlformats.org/officeDocument/2006/relationships/customXml" Target="../ink/ink605.xml"/><Relationship Id="rId22" Type="http://schemas.openxmlformats.org/officeDocument/2006/relationships/customXml" Target="../ink/ink609.xml"/><Relationship Id="rId27" Type="http://schemas.openxmlformats.org/officeDocument/2006/relationships/image" Target="../media/image3031.emf"/><Relationship Id="rId30" Type="http://schemas.openxmlformats.org/officeDocument/2006/relationships/customXml" Target="../ink/ink613.xml"/><Relationship Id="rId35" Type="http://schemas.openxmlformats.org/officeDocument/2006/relationships/image" Target="../media/image3080.emf"/></Relationships>
</file>

<file path=ppt/slides/_rels/slide5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0" Type="http://schemas.openxmlformats.org/officeDocument/2006/relationships/image" Target="../media/image33.emf"/><Relationship Id="rId29" Type="http://schemas.openxmlformats.org/officeDocument/2006/relationships/customXml" Target="../ink/ink36.xml"/><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61" Type="http://schemas.openxmlformats.org/officeDocument/2006/relationships/customXml" Target="../ink/ink52.xml"/><Relationship Id="rId10" Type="http://schemas.openxmlformats.org/officeDocument/2006/relationships/image" Target="../media/image28.emf"/><Relationship Id="rId19" Type="http://schemas.openxmlformats.org/officeDocument/2006/relationships/customXml" Target="../ink/ink31.xml"/><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616.xml"/><Relationship Id="rId4" Type="http://schemas.openxmlformats.org/officeDocument/2006/relationships/image" Target="../media/image166.png"/></Relationships>
</file>

<file path=ppt/slides/_rels/slide63.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customXml" Target="../ink/ink621.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634.xml"/><Relationship Id="rId3" Type="http://schemas.openxmlformats.org/officeDocument/2006/relationships/image" Target="../media/image165.png"/><Relationship Id="rId21" Type="http://schemas.openxmlformats.org/officeDocument/2006/relationships/customXml" Target="../ink/ink625.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618.xml"/><Relationship Id="rId12" Type="http://schemas.openxmlformats.org/officeDocument/2006/relationships/image" Target="../media/image329.emf"/><Relationship Id="rId17" Type="http://schemas.openxmlformats.org/officeDocument/2006/relationships/customXml" Target="../ink/ink623.xml"/><Relationship Id="rId25" Type="http://schemas.openxmlformats.org/officeDocument/2006/relationships/customXml" Target="../ink/ink627.xml"/><Relationship Id="rId33" Type="http://schemas.openxmlformats.org/officeDocument/2006/relationships/customXml" Target="../ink/ink631.xml"/><Relationship Id="rId38" Type="http://schemas.openxmlformats.org/officeDocument/2006/relationships/image" Target="../media/image344.emf"/><Relationship Id="rId46" Type="http://schemas.openxmlformats.org/officeDocument/2006/relationships/image" Target="../media/image348.emf"/><Relationship Id="rId2" Type="http://schemas.openxmlformats.org/officeDocument/2006/relationships/notesSlide" Target="../notesSlides/notesSlide63.xml"/><Relationship Id="rId16" Type="http://schemas.openxmlformats.org/officeDocument/2006/relationships/image" Target="../media/image332.emf"/><Relationship Id="rId20" Type="http://schemas.openxmlformats.org/officeDocument/2006/relationships/image" Target="../media/image334.emf"/><Relationship Id="rId29" Type="http://schemas.openxmlformats.org/officeDocument/2006/relationships/customXml" Target="../ink/ink629.xml"/><Relationship Id="rId41" Type="http://schemas.openxmlformats.org/officeDocument/2006/relationships/customXml" Target="../ink/ink635.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620.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633.xml"/><Relationship Id="rId40" Type="http://schemas.openxmlformats.org/officeDocument/2006/relationships/image" Target="../media/image345.emf"/><Relationship Id="rId45" Type="http://schemas.openxmlformats.org/officeDocument/2006/relationships/customXml" Target="../ink/ink637.xml"/><Relationship Id="rId5" Type="http://schemas.openxmlformats.org/officeDocument/2006/relationships/customXml" Target="../ink/ink617.xml"/><Relationship Id="rId15" Type="http://schemas.openxmlformats.org/officeDocument/2006/relationships/customXml" Target="../ink/ink622.xml"/><Relationship Id="rId23" Type="http://schemas.openxmlformats.org/officeDocument/2006/relationships/customXml" Target="../ink/ink626.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624.xml"/><Relationship Id="rId31" Type="http://schemas.openxmlformats.org/officeDocument/2006/relationships/customXml" Target="../ink/ink630.xml"/><Relationship Id="rId44" Type="http://schemas.openxmlformats.org/officeDocument/2006/relationships/image" Target="../media/image347.emf"/><Relationship Id="rId4" Type="http://schemas.openxmlformats.org/officeDocument/2006/relationships/image" Target="../media/image166.png"/><Relationship Id="rId9" Type="http://schemas.openxmlformats.org/officeDocument/2006/relationships/customXml" Target="../ink/ink619.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628.xml"/><Relationship Id="rId30" Type="http://schemas.openxmlformats.org/officeDocument/2006/relationships/image" Target="../media/image339.emf"/><Relationship Id="rId35" Type="http://schemas.openxmlformats.org/officeDocument/2006/relationships/customXml" Target="../ink/ink632.xml"/><Relationship Id="rId43" Type="http://schemas.openxmlformats.org/officeDocument/2006/relationships/customXml" Target="../ink/ink636.xml"/></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38.xml"/><Relationship Id="rId4" Type="http://schemas.openxmlformats.org/officeDocument/2006/relationships/image" Target="../media/image166.png"/></Relationships>
</file>

<file path=ppt/slides/_rels/slide65.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352.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ustomXml" Target="../ink/ink639.xml"/><Relationship Id="rId5" Type="http://schemas.openxmlformats.org/officeDocument/2006/relationships/image" Target="../media/image167.png"/><Relationship Id="rId4" Type="http://schemas.openxmlformats.org/officeDocument/2006/relationships/image" Target="../media/image166.png"/></Relationships>
</file>

<file path=ppt/slides/_rels/slide66.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165.png"/><Relationship Id="rId7" Type="http://schemas.openxmlformats.org/officeDocument/2006/relationships/customXml" Target="../ink/ink640.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7.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165.png"/><Relationship Id="rId7" Type="http://schemas.openxmlformats.org/officeDocument/2006/relationships/customXml" Target="../ink/ink641.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356.emf"/><Relationship Id="rId4" Type="http://schemas.openxmlformats.org/officeDocument/2006/relationships/image" Target="../media/image166.png"/><Relationship Id="rId9" Type="http://schemas.openxmlformats.org/officeDocument/2006/relationships/customXml" Target="../ink/ink642.xml"/></Relationships>
</file>

<file path=ppt/slides/_rels/slide68.xml.rels><?xml version="1.0" encoding="UTF-8" standalone="yes"?>
<Relationships xmlns="http://schemas.openxmlformats.org/package/2006/relationships"><Relationship Id="rId13" Type="http://schemas.openxmlformats.org/officeDocument/2006/relationships/customXml" Target="../ink/ink646.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59.xml"/><Relationship Id="rId3" Type="http://schemas.openxmlformats.org/officeDocument/2006/relationships/image" Target="../media/image165.png"/><Relationship Id="rId21" Type="http://schemas.openxmlformats.org/officeDocument/2006/relationships/customXml" Target="../ink/ink650.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63.xml"/><Relationship Id="rId50" Type="http://schemas.openxmlformats.org/officeDocument/2006/relationships/image" Target="../media/image380.emf"/><Relationship Id="rId7" Type="http://schemas.openxmlformats.org/officeDocument/2006/relationships/customXml" Target="../ink/ink643.xml"/><Relationship Id="rId12" Type="http://schemas.openxmlformats.org/officeDocument/2006/relationships/image" Target="../media/image359.emf"/><Relationship Id="rId17" Type="http://schemas.openxmlformats.org/officeDocument/2006/relationships/customXml" Target="../ink/ink648.xml"/><Relationship Id="rId25" Type="http://schemas.openxmlformats.org/officeDocument/2006/relationships/customXml" Target="../ink/ink652.xml"/><Relationship Id="rId33" Type="http://schemas.openxmlformats.org/officeDocument/2006/relationships/customXml" Target="../ink/ink656.xml"/><Relationship Id="rId38" Type="http://schemas.openxmlformats.org/officeDocument/2006/relationships/image" Target="../media/image374.emf"/><Relationship Id="rId46" Type="http://schemas.openxmlformats.org/officeDocument/2006/relationships/image" Target="../media/image378.emf"/><Relationship Id="rId2" Type="http://schemas.openxmlformats.org/officeDocument/2006/relationships/notesSlide" Target="../notesSlides/notesSlide68.xml"/><Relationship Id="rId16" Type="http://schemas.openxmlformats.org/officeDocument/2006/relationships/image" Target="../media/image362.emf"/><Relationship Id="rId20" Type="http://schemas.openxmlformats.org/officeDocument/2006/relationships/image" Target="../media/image364.emf"/><Relationship Id="rId29" Type="http://schemas.openxmlformats.org/officeDocument/2006/relationships/customXml" Target="../ink/ink654.xml"/><Relationship Id="rId41" Type="http://schemas.openxmlformats.org/officeDocument/2006/relationships/customXml" Target="../ink/ink660.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customXml" Target="../ink/ink645.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58.xml"/><Relationship Id="rId40" Type="http://schemas.openxmlformats.org/officeDocument/2006/relationships/image" Target="../media/image375.emf"/><Relationship Id="rId45" Type="http://schemas.openxmlformats.org/officeDocument/2006/relationships/customXml" Target="../ink/ink662.xml"/><Relationship Id="rId53" Type="http://schemas.openxmlformats.org/officeDocument/2006/relationships/customXml" Target="../ink/ink666.xml"/><Relationship Id="rId5" Type="http://schemas.openxmlformats.org/officeDocument/2006/relationships/image" Target="../media/image167.png"/><Relationship Id="rId15" Type="http://schemas.openxmlformats.org/officeDocument/2006/relationships/customXml" Target="../ink/ink647.xml"/><Relationship Id="rId23" Type="http://schemas.openxmlformats.org/officeDocument/2006/relationships/customXml" Target="../ink/ink651.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64.xml"/><Relationship Id="rId10" Type="http://schemas.openxmlformats.org/officeDocument/2006/relationships/image" Target="../media/image358.emf"/><Relationship Id="rId19" Type="http://schemas.openxmlformats.org/officeDocument/2006/relationships/customXml" Target="../ink/ink649.xml"/><Relationship Id="rId31" Type="http://schemas.openxmlformats.org/officeDocument/2006/relationships/customXml" Target="../ink/ink655.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166.png"/><Relationship Id="rId9" Type="http://schemas.openxmlformats.org/officeDocument/2006/relationships/customXml" Target="../ink/ink644.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53.xml"/><Relationship Id="rId30" Type="http://schemas.openxmlformats.org/officeDocument/2006/relationships/image" Target="../media/image369.emf"/><Relationship Id="rId35" Type="http://schemas.openxmlformats.org/officeDocument/2006/relationships/customXml" Target="../ink/ink657.xml"/><Relationship Id="rId43" Type="http://schemas.openxmlformats.org/officeDocument/2006/relationships/customXml" Target="../ink/ink661.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65.xml"/></Relationships>
</file>

<file path=ppt/slides/_rels/slide6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75.xml"/><Relationship Id="rId26" Type="http://schemas.openxmlformats.org/officeDocument/2006/relationships/customXml" Target="../ink/ink679.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83.xml"/><Relationship Id="rId42" Type="http://schemas.openxmlformats.org/officeDocument/2006/relationships/customXml" Target="../ink/ink687.xml"/><Relationship Id="rId47" Type="http://schemas.openxmlformats.org/officeDocument/2006/relationships/image" Target="../media/image409.emf"/><Relationship Id="rId50" Type="http://schemas.openxmlformats.org/officeDocument/2006/relationships/customXml" Target="../ink/ink691.xml"/><Relationship Id="rId55" Type="http://schemas.openxmlformats.org/officeDocument/2006/relationships/image" Target="../media/image414.emf"/><Relationship Id="rId7" Type="http://schemas.openxmlformats.org/officeDocument/2006/relationships/image" Target="../media/image387.emf"/><Relationship Id="rId12" Type="http://schemas.openxmlformats.org/officeDocument/2006/relationships/customXml" Target="../ink/ink672.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85.xml"/><Relationship Id="rId46" Type="http://schemas.openxmlformats.org/officeDocument/2006/relationships/customXml" Target="../ink/ink689.xml"/><Relationship Id="rId59" Type="http://schemas.openxmlformats.org/officeDocument/2006/relationships/image" Target="../media/image416.emf"/><Relationship Id="rId2" Type="http://schemas.openxmlformats.org/officeDocument/2006/relationships/notesSlide" Target="../notesSlides/notesSlide70.xml"/><Relationship Id="rId16" Type="http://schemas.openxmlformats.org/officeDocument/2006/relationships/customXml" Target="../ink/ink674.xml"/><Relationship Id="rId20" Type="http://schemas.openxmlformats.org/officeDocument/2006/relationships/customXml" Target="../ink/ink676.xml"/><Relationship Id="rId29" Type="http://schemas.openxmlformats.org/officeDocument/2006/relationships/image" Target="../media/image399.emf"/><Relationship Id="rId41" Type="http://schemas.openxmlformats.org/officeDocument/2006/relationships/image" Target="../media/image406.emf"/><Relationship Id="rId54" Type="http://schemas.openxmlformats.org/officeDocument/2006/relationships/customXml" Target="../ink/ink693.xml"/><Relationship Id="rId1" Type="http://schemas.openxmlformats.org/officeDocument/2006/relationships/slideLayout" Target="../slideLayouts/slideLayout2.xml"/><Relationship Id="rId6" Type="http://schemas.openxmlformats.org/officeDocument/2006/relationships/customXml" Target="../ink/ink669.xml"/><Relationship Id="rId11" Type="http://schemas.openxmlformats.org/officeDocument/2006/relationships/image" Target="../media/image389.emf"/><Relationship Id="rId24" Type="http://schemas.openxmlformats.org/officeDocument/2006/relationships/customXml" Target="../ink/ink678.xml"/><Relationship Id="rId32" Type="http://schemas.openxmlformats.org/officeDocument/2006/relationships/customXml" Target="../ink/ink682.xml"/><Relationship Id="rId37" Type="http://schemas.openxmlformats.org/officeDocument/2006/relationships/image" Target="../media/image404.emf"/><Relationship Id="rId40" Type="http://schemas.openxmlformats.org/officeDocument/2006/relationships/customXml" Target="../ink/ink686.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95.xml"/><Relationship Id="rId5" Type="http://schemas.openxmlformats.org/officeDocument/2006/relationships/image" Target="../media/image386.emf"/><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80.xml"/><Relationship Id="rId36" Type="http://schemas.openxmlformats.org/officeDocument/2006/relationships/customXml" Target="../ink/ink684.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71.xml"/><Relationship Id="rId19" Type="http://schemas.openxmlformats.org/officeDocument/2006/relationships/image" Target="../media/image394.emf"/><Relationship Id="rId31" Type="http://schemas.openxmlformats.org/officeDocument/2006/relationships/image" Target="../media/image400.emf"/><Relationship Id="rId44" Type="http://schemas.openxmlformats.org/officeDocument/2006/relationships/customXml" Target="../ink/ink688.xml"/><Relationship Id="rId52" Type="http://schemas.openxmlformats.org/officeDocument/2006/relationships/customXml" Target="../ink/ink692.xml"/><Relationship Id="rId4" Type="http://schemas.openxmlformats.org/officeDocument/2006/relationships/customXml" Target="../ink/ink668.xml"/><Relationship Id="rId9" Type="http://schemas.openxmlformats.org/officeDocument/2006/relationships/image" Target="../media/image388.emf"/><Relationship Id="rId14" Type="http://schemas.openxmlformats.org/officeDocument/2006/relationships/customXml" Target="../ink/ink673.xml"/><Relationship Id="rId22" Type="http://schemas.openxmlformats.org/officeDocument/2006/relationships/customXml" Target="../ink/ink677.xml"/><Relationship Id="rId27" Type="http://schemas.openxmlformats.org/officeDocument/2006/relationships/image" Target="../media/image398.emf"/><Relationship Id="rId30" Type="http://schemas.openxmlformats.org/officeDocument/2006/relationships/customXml" Target="../ink/ink681.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90.xml"/><Relationship Id="rId56" Type="http://schemas.openxmlformats.org/officeDocument/2006/relationships/customXml" Target="../ink/ink694.xml"/><Relationship Id="rId8" Type="http://schemas.openxmlformats.org/officeDocument/2006/relationships/customXml" Target="../ink/ink670.xml"/><Relationship Id="rId51" Type="http://schemas.openxmlformats.org/officeDocument/2006/relationships/image" Target="../media/image412.emf"/><Relationship Id="rId3" Type="http://schemas.openxmlformats.org/officeDocument/2006/relationships/image" Target="../media/image169.png"/></Relationships>
</file>

<file path=ppt/slides/_rels/slide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96.xml"/></Relationships>
</file>

<file path=ppt/slides/_rels/slide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97.xml"/></Relationships>
</file>

<file path=ppt/slides/_rels/slide74.xml.rels><?xml version="1.0" encoding="UTF-8" standalone="yes"?>
<Relationships xmlns="http://schemas.openxmlformats.org/package/2006/relationships"><Relationship Id="rId8" Type="http://schemas.openxmlformats.org/officeDocument/2006/relationships/customXml" Target="../ink/ink698.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700.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99.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8.xml.rels><?xml version="1.0" encoding="UTF-8" standalone="yes"?>
<Relationships xmlns="http://schemas.openxmlformats.org/package/2006/relationships"><Relationship Id="rId13" Type="http://schemas.openxmlformats.org/officeDocument/2006/relationships/customXml" Target="../ink/ink702.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15.xml"/><Relationship Id="rId3" Type="http://schemas.openxmlformats.org/officeDocument/2006/relationships/diagramData" Target="../diagrams/data12.xml"/><Relationship Id="rId21" Type="http://schemas.openxmlformats.org/officeDocument/2006/relationships/customXml" Target="../ink/ink706.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719.xml"/><Relationship Id="rId50" Type="http://schemas.openxmlformats.org/officeDocument/2006/relationships/image" Target="../media/image318.emf"/><Relationship Id="rId7" Type="http://schemas.microsoft.com/office/2007/relationships/diagramDrawing" Target="../diagrams/drawing12.xml"/><Relationship Id="rId12" Type="http://schemas.openxmlformats.org/officeDocument/2006/relationships/image" Target="../media/image2311.emf"/><Relationship Id="rId17" Type="http://schemas.openxmlformats.org/officeDocument/2006/relationships/customXml" Target="../ink/ink704.xml"/><Relationship Id="rId25" Type="http://schemas.openxmlformats.org/officeDocument/2006/relationships/customXml" Target="../ink/ink708.xml"/><Relationship Id="rId33" Type="http://schemas.openxmlformats.org/officeDocument/2006/relationships/customXml" Target="../ink/ink712.xml"/><Relationship Id="rId38" Type="http://schemas.openxmlformats.org/officeDocument/2006/relationships/image" Target="../media/image310.emf"/><Relationship Id="rId46" Type="http://schemas.openxmlformats.org/officeDocument/2006/relationships/image" Target="../media/image316.emf"/><Relationship Id="rId2" Type="http://schemas.openxmlformats.org/officeDocument/2006/relationships/notesSlide" Target="../notesSlides/notesSlide78.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710.xml"/><Relationship Id="rId41" Type="http://schemas.openxmlformats.org/officeDocument/2006/relationships/customXml" Target="../ink/ink716.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714.xml"/><Relationship Id="rId40" Type="http://schemas.openxmlformats.org/officeDocument/2006/relationships/image" Target="../media/image312.emf"/><Relationship Id="rId45" Type="http://schemas.openxmlformats.org/officeDocument/2006/relationships/customXml" Target="../ink/ink718.xml"/><Relationship Id="rId53" Type="http://schemas.openxmlformats.org/officeDocument/2006/relationships/customXml" Target="../ink/ink722.xml"/><Relationship Id="rId5" Type="http://schemas.openxmlformats.org/officeDocument/2006/relationships/diagramQuickStyle" Target="../diagrams/quickStyle12.xml"/><Relationship Id="rId15" Type="http://schemas.openxmlformats.org/officeDocument/2006/relationships/customXml" Target="../ink/ink703.xml"/><Relationship Id="rId23" Type="http://schemas.openxmlformats.org/officeDocument/2006/relationships/customXml" Target="../ink/ink707.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720.xml"/><Relationship Id="rId19" Type="http://schemas.openxmlformats.org/officeDocument/2006/relationships/customXml" Target="../ink/ink705.xml"/><Relationship Id="rId31" Type="http://schemas.openxmlformats.org/officeDocument/2006/relationships/customXml" Target="../ink/ink711.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701.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709.xml"/><Relationship Id="rId30" Type="http://schemas.openxmlformats.org/officeDocument/2006/relationships/image" Target="../media/image3620.emf"/><Relationship Id="rId35" Type="http://schemas.openxmlformats.org/officeDocument/2006/relationships/customXml" Target="../ink/ink713.xml"/><Relationship Id="rId43" Type="http://schemas.openxmlformats.org/officeDocument/2006/relationships/customXml" Target="../ink/ink717.xml"/><Relationship Id="rId48" Type="http://schemas.openxmlformats.org/officeDocument/2006/relationships/image" Target="../media/image317.emf"/><Relationship Id="rId8" Type="http://schemas.openxmlformats.org/officeDocument/2006/relationships/image" Target="../media/image172.png"/><Relationship Id="rId51" Type="http://schemas.openxmlformats.org/officeDocument/2006/relationships/customXml" Target="../ink/ink721.xml"/></Relationships>
</file>

<file path=ppt/slides/_rels/slide79.xml.rels><?xml version="1.0" encoding="UTF-8" standalone="yes"?>
<Relationships xmlns="http://schemas.openxmlformats.org/package/2006/relationships"><Relationship Id="rId13" Type="http://schemas.openxmlformats.org/officeDocument/2006/relationships/customXml" Target="../ink/ink724.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37.xml"/><Relationship Id="rId21" Type="http://schemas.openxmlformats.org/officeDocument/2006/relationships/customXml" Target="../ink/ink728.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741.xml"/><Relationship Id="rId50" Type="http://schemas.openxmlformats.org/officeDocument/2006/relationships/image" Target="../media/image482.emf"/><Relationship Id="rId55" Type="http://schemas.openxmlformats.org/officeDocument/2006/relationships/customXml" Target="../ink/ink745.xml"/><Relationship Id="rId63" Type="http://schemas.openxmlformats.org/officeDocument/2006/relationships/customXml" Target="../ink/ink749.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753.xml"/><Relationship Id="rId2" Type="http://schemas.openxmlformats.org/officeDocument/2006/relationships/notesSlide" Target="../notesSlides/notesSlide79.xml"/><Relationship Id="rId16" Type="http://schemas.openxmlformats.org/officeDocument/2006/relationships/image" Target="../media/image2911.emf"/><Relationship Id="rId29" Type="http://schemas.openxmlformats.org/officeDocument/2006/relationships/customXml" Target="../ink/ink732.xml"/><Relationship Id="rId11" Type="http://schemas.openxmlformats.org/officeDocument/2006/relationships/customXml" Target="../ink/ink723.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736.xml"/><Relationship Id="rId40" Type="http://schemas.openxmlformats.org/officeDocument/2006/relationships/image" Target="../media/image4120.emf"/><Relationship Id="rId45" Type="http://schemas.openxmlformats.org/officeDocument/2006/relationships/customXml" Target="../ink/ink740.xml"/><Relationship Id="rId53" Type="http://schemas.openxmlformats.org/officeDocument/2006/relationships/customXml" Target="../ink/ink744.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757.xml"/><Relationship Id="rId5" Type="http://schemas.openxmlformats.org/officeDocument/2006/relationships/diagramQuickStyle" Target="../diagrams/quickStyle13.xml"/><Relationship Id="rId61" Type="http://schemas.openxmlformats.org/officeDocument/2006/relationships/customXml" Target="../ink/ink748.xml"/><Relationship Id="rId10" Type="http://schemas.openxmlformats.org/officeDocument/2006/relationships/image" Target="../media/image172.png"/><Relationship Id="rId19" Type="http://schemas.openxmlformats.org/officeDocument/2006/relationships/customXml" Target="../ink/ink727.xml"/><Relationship Id="rId31" Type="http://schemas.openxmlformats.org/officeDocument/2006/relationships/customXml" Target="../ink/ink733.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50.xml"/><Relationship Id="rId73" Type="http://schemas.openxmlformats.org/officeDocument/2006/relationships/customXml" Target="../ink/ink754.xml"/><Relationship Id="rId78" Type="http://schemas.openxmlformats.org/officeDocument/2006/relationships/image" Target="../media/image621.emf"/><Relationship Id="rId81" Type="http://schemas.openxmlformats.org/officeDocument/2006/relationships/image" Target="../media/image175.png"/><Relationship Id="rId4" Type="http://schemas.openxmlformats.org/officeDocument/2006/relationships/diagramLayout" Target="../diagrams/layout13.xml"/><Relationship Id="rId9" Type="http://schemas.openxmlformats.org/officeDocument/2006/relationships/image" Target="../media/image174.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731.xml"/><Relationship Id="rId30" Type="http://schemas.openxmlformats.org/officeDocument/2006/relationships/image" Target="../media/image3620.emf"/><Relationship Id="rId35" Type="http://schemas.openxmlformats.org/officeDocument/2006/relationships/customXml" Target="../ink/ink735.xml"/><Relationship Id="rId43" Type="http://schemas.openxmlformats.org/officeDocument/2006/relationships/customXml" Target="../ink/ink739.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52.xml"/><Relationship Id="rId77" Type="http://schemas.openxmlformats.org/officeDocument/2006/relationships/customXml" Target="../ink/ink756.xml"/><Relationship Id="rId8" Type="http://schemas.openxmlformats.org/officeDocument/2006/relationships/image" Target="../media/image173.png"/><Relationship Id="rId51" Type="http://schemas.openxmlformats.org/officeDocument/2006/relationships/customXml" Target="../ink/ink743.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726.xml"/><Relationship Id="rId25" Type="http://schemas.openxmlformats.org/officeDocument/2006/relationships/customXml" Target="../ink/ink730.xml"/><Relationship Id="rId33" Type="http://schemas.openxmlformats.org/officeDocument/2006/relationships/customXml" Target="../ink/ink734.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47.xml"/><Relationship Id="rId67" Type="http://schemas.openxmlformats.org/officeDocument/2006/relationships/customXml" Target="../ink/ink751.xml"/><Relationship Id="rId20" Type="http://schemas.openxmlformats.org/officeDocument/2006/relationships/image" Target="../media/image3120.emf"/><Relationship Id="rId41" Type="http://schemas.openxmlformats.org/officeDocument/2006/relationships/customXml" Target="../ink/ink738.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55.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725.xml"/><Relationship Id="rId23" Type="http://schemas.openxmlformats.org/officeDocument/2006/relationships/customXml" Target="../ink/ink729.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42.xml"/><Relationship Id="rId57" Type="http://schemas.openxmlformats.org/officeDocument/2006/relationships/customXml" Target="../ink/ink746.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customXml" Target="../ink/ink761.xml"/><Relationship Id="rId26" Type="http://schemas.openxmlformats.org/officeDocument/2006/relationships/customXml" Target="../ink/ink765.xml"/><Relationship Id="rId39" Type="http://schemas.openxmlformats.org/officeDocument/2006/relationships/image" Target="../media/image427.emf"/><Relationship Id="rId3" Type="http://schemas.openxmlformats.org/officeDocument/2006/relationships/diagramData" Target="../diagrams/data14.xml"/><Relationship Id="rId21" Type="http://schemas.openxmlformats.org/officeDocument/2006/relationships/image" Target="../media/image327.emf"/><Relationship Id="rId34" Type="http://schemas.openxmlformats.org/officeDocument/2006/relationships/customXml" Target="../ink/ink769.xml"/><Relationship Id="rId42" Type="http://schemas.openxmlformats.org/officeDocument/2006/relationships/customXml" Target="../ink/ink773.xml"/><Relationship Id="rId47" Type="http://schemas.openxmlformats.org/officeDocument/2006/relationships/image" Target="../media/image431.emf"/><Relationship Id="rId7" Type="http://schemas.microsoft.com/office/2007/relationships/diagramDrawing" Target="../diagrams/drawing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71.xml"/><Relationship Id="rId46" Type="http://schemas.openxmlformats.org/officeDocument/2006/relationships/customXml" Target="../ink/ink775.xml"/><Relationship Id="rId2" Type="http://schemas.openxmlformats.org/officeDocument/2006/relationships/notesSlide" Target="../notesSlides/notesSlide80.xml"/><Relationship Id="rId16" Type="http://schemas.openxmlformats.org/officeDocument/2006/relationships/customXml" Target="../ink/ink760.xml"/><Relationship Id="rId20" Type="http://schemas.openxmlformats.org/officeDocument/2006/relationships/customXml" Target="../ink/ink762.xml"/><Relationship Id="rId29" Type="http://schemas.openxmlformats.org/officeDocument/2006/relationships/image" Target="../media/image420.emf"/><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customXml" Target="../ink/ink758.xml"/><Relationship Id="rId24" Type="http://schemas.openxmlformats.org/officeDocument/2006/relationships/customXml" Target="../ink/ink764.xml"/><Relationship Id="rId32" Type="http://schemas.openxmlformats.org/officeDocument/2006/relationships/customXml" Target="../ink/ink768.xml"/><Relationship Id="rId37" Type="http://schemas.openxmlformats.org/officeDocument/2006/relationships/image" Target="../media/image426.emf"/><Relationship Id="rId40" Type="http://schemas.openxmlformats.org/officeDocument/2006/relationships/customXml" Target="../ink/ink772.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66.xml"/><Relationship Id="rId36" Type="http://schemas.openxmlformats.org/officeDocument/2006/relationships/customXml" Target="../ink/ink770.xml"/><Relationship Id="rId49" Type="http://schemas.openxmlformats.org/officeDocument/2006/relationships/image" Target="../media/image433.emf"/><Relationship Id="rId10" Type="http://schemas.openxmlformats.org/officeDocument/2006/relationships/image" Target="../media/image172.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74.xml"/><Relationship Id="rId4" Type="http://schemas.openxmlformats.org/officeDocument/2006/relationships/diagramLayout" Target="../diagrams/layout14.xml"/><Relationship Id="rId9" Type="http://schemas.openxmlformats.org/officeDocument/2006/relationships/image" Target="../media/image174.png"/><Relationship Id="rId14" Type="http://schemas.openxmlformats.org/officeDocument/2006/relationships/customXml" Target="../ink/ink759.xml"/><Relationship Id="rId22" Type="http://schemas.openxmlformats.org/officeDocument/2006/relationships/customXml" Target="../ink/ink763.xml"/><Relationship Id="rId27" Type="http://schemas.openxmlformats.org/officeDocument/2006/relationships/image" Target="../media/image419.emf"/><Relationship Id="rId30" Type="http://schemas.openxmlformats.org/officeDocument/2006/relationships/customXml" Target="../ink/ink767.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76.xml"/><Relationship Id="rId8" Type="http://schemas.openxmlformats.org/officeDocument/2006/relationships/image" Target="../media/image173.png"/></Relationships>
</file>

<file path=ppt/slides/_rels/slide81.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customXml" Target="../ink/ink780.xml"/><Relationship Id="rId26" Type="http://schemas.openxmlformats.org/officeDocument/2006/relationships/customXml" Target="../ink/ink784.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788.xml"/><Relationship Id="rId42" Type="http://schemas.openxmlformats.org/officeDocument/2006/relationships/customXml" Target="../ink/ink792.xml"/><Relationship Id="rId47" Type="http://schemas.openxmlformats.org/officeDocument/2006/relationships/image" Target="../media/image431.emf"/><Relationship Id="rId50" Type="http://schemas.openxmlformats.org/officeDocument/2006/relationships/customXml" Target="../ink/ink796.xml"/><Relationship Id="rId55" Type="http://schemas.openxmlformats.org/officeDocument/2006/relationships/image" Target="../media/image436.emf"/><Relationship Id="rId63" Type="http://schemas.openxmlformats.org/officeDocument/2006/relationships/image" Target="../media/image440.emf"/><Relationship Id="rId68" Type="http://schemas.openxmlformats.org/officeDocument/2006/relationships/customXml" Target="../ink/ink805.xml"/><Relationship Id="rId76" Type="http://schemas.openxmlformats.org/officeDocument/2006/relationships/customXml" Target="../ink/ink809.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1.xml"/><Relationship Id="rId16" Type="http://schemas.openxmlformats.org/officeDocument/2006/relationships/customXml" Target="../ink/ink779.xml"/><Relationship Id="rId29" Type="http://schemas.openxmlformats.org/officeDocument/2006/relationships/image" Target="../media/image420.emf"/><Relationship Id="rId11" Type="http://schemas.openxmlformats.org/officeDocument/2006/relationships/customXml" Target="../ink/ink777.xml"/><Relationship Id="rId24" Type="http://schemas.openxmlformats.org/officeDocument/2006/relationships/customXml" Target="../ink/ink783.xml"/><Relationship Id="rId32" Type="http://schemas.openxmlformats.org/officeDocument/2006/relationships/customXml" Target="../ink/ink787.xml"/><Relationship Id="rId37" Type="http://schemas.openxmlformats.org/officeDocument/2006/relationships/image" Target="../media/image426.emf"/><Relationship Id="rId40" Type="http://schemas.openxmlformats.org/officeDocument/2006/relationships/customXml" Target="../ink/ink791.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800.xml"/><Relationship Id="rId66" Type="http://schemas.openxmlformats.org/officeDocument/2006/relationships/customXml" Target="../ink/ink804.xml"/><Relationship Id="rId74" Type="http://schemas.openxmlformats.org/officeDocument/2006/relationships/customXml" Target="../ink/ink808.xml"/><Relationship Id="rId5" Type="http://schemas.openxmlformats.org/officeDocument/2006/relationships/diagramQuickStyle" Target="../diagrams/quickStyle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85.xml"/><Relationship Id="rId36" Type="http://schemas.openxmlformats.org/officeDocument/2006/relationships/customXml" Target="../ink/ink789.xml"/><Relationship Id="rId49" Type="http://schemas.openxmlformats.org/officeDocument/2006/relationships/image" Target="../media/image433.emf"/><Relationship Id="rId57" Type="http://schemas.openxmlformats.org/officeDocument/2006/relationships/image" Target="../media/image437.emf"/><Relationship Id="rId61" Type="http://schemas.openxmlformats.org/officeDocument/2006/relationships/image" Target="../media/image439.emf"/><Relationship Id="rId10" Type="http://schemas.openxmlformats.org/officeDocument/2006/relationships/image" Target="../media/image172.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93.xml"/><Relationship Id="rId52" Type="http://schemas.openxmlformats.org/officeDocument/2006/relationships/customXml" Target="../ink/ink797.xml"/><Relationship Id="rId60" Type="http://schemas.openxmlformats.org/officeDocument/2006/relationships/customXml" Target="../ink/ink801.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174.png"/><Relationship Id="rId14" Type="http://schemas.openxmlformats.org/officeDocument/2006/relationships/customXml" Target="../ink/ink778.xml"/><Relationship Id="rId22" Type="http://schemas.openxmlformats.org/officeDocument/2006/relationships/customXml" Target="../ink/ink782.xml"/><Relationship Id="rId27" Type="http://schemas.openxmlformats.org/officeDocument/2006/relationships/image" Target="../media/image419.emf"/><Relationship Id="rId30" Type="http://schemas.openxmlformats.org/officeDocument/2006/relationships/customXml" Target="../ink/ink786.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95.xml"/><Relationship Id="rId56" Type="http://schemas.openxmlformats.org/officeDocument/2006/relationships/customXml" Target="../ink/ink799.xml"/><Relationship Id="rId64" Type="http://schemas.openxmlformats.org/officeDocument/2006/relationships/customXml" Target="../ink/ink803.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173.png"/><Relationship Id="rId51" Type="http://schemas.openxmlformats.org/officeDocument/2006/relationships/image" Target="../media/image434.emf"/><Relationship Id="rId72" Type="http://schemas.openxmlformats.org/officeDocument/2006/relationships/customXml" Target="../ink/ink807.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90.xml"/><Relationship Id="rId46" Type="http://schemas.openxmlformats.org/officeDocument/2006/relationships/customXml" Target="../ink/ink794.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781.xml"/><Relationship Id="rId41" Type="http://schemas.openxmlformats.org/officeDocument/2006/relationships/image" Target="../media/image428.emf"/><Relationship Id="rId54" Type="http://schemas.openxmlformats.org/officeDocument/2006/relationships/customXml" Target="../ink/ink798.xml"/><Relationship Id="rId62" Type="http://schemas.openxmlformats.org/officeDocument/2006/relationships/customXml" Target="../ink/ink802.xml"/><Relationship Id="rId70" Type="http://schemas.openxmlformats.org/officeDocument/2006/relationships/customXml" Target="../ink/ink806.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s>
</file>

<file path=ppt/slides/_rels/slide82.xml.rels><?xml version="1.0" encoding="UTF-8" standalone="yes"?>
<Relationships xmlns="http://schemas.openxmlformats.org/package/2006/relationships"><Relationship Id="rId26" Type="http://schemas.openxmlformats.org/officeDocument/2006/relationships/customXml" Target="../ink/ink817.xml"/><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825.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838.xml"/><Relationship Id="rId84" Type="http://schemas.openxmlformats.org/officeDocument/2006/relationships/customXml" Target="../ink/ink846.xml"/><Relationship Id="rId89" Type="http://schemas.openxmlformats.org/officeDocument/2006/relationships/image" Target="../media/image455.emf"/><Relationship Id="rId112" Type="http://schemas.openxmlformats.org/officeDocument/2006/relationships/customXml" Target="../ink/ink860.xml"/><Relationship Id="rId133" Type="http://schemas.openxmlformats.org/officeDocument/2006/relationships/image" Target="../media/image479.emf"/><Relationship Id="rId138" Type="http://schemas.openxmlformats.org/officeDocument/2006/relationships/customXml" Target="../ink/ink873.xml"/><Relationship Id="rId16" Type="http://schemas.openxmlformats.org/officeDocument/2006/relationships/customXml" Target="../ink/ink812.xml"/><Relationship Id="rId107" Type="http://schemas.openxmlformats.org/officeDocument/2006/relationships/image" Target="../media/image465.emf"/><Relationship Id="rId11" Type="http://schemas.openxmlformats.org/officeDocument/2006/relationships/customXml" Target="../ink/ink810.xml"/><Relationship Id="rId32" Type="http://schemas.openxmlformats.org/officeDocument/2006/relationships/customXml" Target="../ink/ink820.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833.xml"/><Relationship Id="rId74" Type="http://schemas.openxmlformats.org/officeDocument/2006/relationships/customXml" Target="../ink/ink841.xml"/><Relationship Id="rId79" Type="http://schemas.openxmlformats.org/officeDocument/2006/relationships/image" Target="../media/image449.emf"/><Relationship Id="rId102" Type="http://schemas.openxmlformats.org/officeDocument/2006/relationships/customXml" Target="../ink/ink855.xml"/><Relationship Id="rId123" Type="http://schemas.openxmlformats.org/officeDocument/2006/relationships/image" Target="../media/image474.emf"/><Relationship Id="rId128" Type="http://schemas.openxmlformats.org/officeDocument/2006/relationships/customXml" Target="../ink/ink868.xml"/><Relationship Id="rId5" Type="http://schemas.openxmlformats.org/officeDocument/2006/relationships/diagramQuickStyle" Target="../diagrams/quickStyle16.xml"/><Relationship Id="rId90" Type="http://schemas.openxmlformats.org/officeDocument/2006/relationships/customXml" Target="../ink/ink849.xml"/><Relationship Id="rId95" Type="http://schemas.openxmlformats.org/officeDocument/2006/relationships/image" Target="../media/image458.emf"/><Relationship Id="rId22" Type="http://schemas.openxmlformats.org/officeDocument/2006/relationships/customXml" Target="../ink/ink815.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828.xml"/><Relationship Id="rId64" Type="http://schemas.openxmlformats.org/officeDocument/2006/relationships/customXml" Target="../ink/ink836.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863.xml"/><Relationship Id="rId134" Type="http://schemas.openxmlformats.org/officeDocument/2006/relationships/customXml" Target="../ink/ink871.xml"/><Relationship Id="rId139" Type="http://schemas.openxmlformats.org/officeDocument/2006/relationships/image" Target="../media/image483.emf"/><Relationship Id="rId8" Type="http://schemas.openxmlformats.org/officeDocument/2006/relationships/image" Target="../media/image173.png"/><Relationship Id="rId51" Type="http://schemas.openxmlformats.org/officeDocument/2006/relationships/image" Target="../media/image434.emf"/><Relationship Id="rId72" Type="http://schemas.openxmlformats.org/officeDocument/2006/relationships/customXml" Target="../ink/ink840.xml"/><Relationship Id="rId80" Type="http://schemas.openxmlformats.org/officeDocument/2006/relationships/customXml" Target="../ink/ink844.xml"/><Relationship Id="rId85" Type="http://schemas.openxmlformats.org/officeDocument/2006/relationships/image" Target="../media/image453.emf"/><Relationship Id="rId93" Type="http://schemas.openxmlformats.org/officeDocument/2006/relationships/image" Target="../media/image457.emf"/><Relationship Id="rId98" Type="http://schemas.openxmlformats.org/officeDocument/2006/relationships/customXml" Target="../ink/ink853.xml"/><Relationship Id="rId121" Type="http://schemas.openxmlformats.org/officeDocument/2006/relationships/image" Target="../media/image473.emf"/><Relationship Id="rId142" Type="http://schemas.openxmlformats.org/officeDocument/2006/relationships/customXml" Target="../ink/ink875.xml"/><Relationship Id="rId3" Type="http://schemas.openxmlformats.org/officeDocument/2006/relationships/diagramData" Target="../diagrams/data16.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823.xml"/><Relationship Id="rId46" Type="http://schemas.openxmlformats.org/officeDocument/2006/relationships/customXml" Target="../ink/ink827.xml"/><Relationship Id="rId59" Type="http://schemas.openxmlformats.org/officeDocument/2006/relationships/image" Target="../media/image438.emf"/><Relationship Id="rId67" Type="http://schemas.openxmlformats.org/officeDocument/2006/relationships/image" Target="../media/image443.emf"/><Relationship Id="rId103" Type="http://schemas.openxmlformats.org/officeDocument/2006/relationships/image" Target="../media/image463.emf"/><Relationship Id="rId108" Type="http://schemas.openxmlformats.org/officeDocument/2006/relationships/customXml" Target="../ink/ink858.xml"/><Relationship Id="rId116" Type="http://schemas.openxmlformats.org/officeDocument/2006/relationships/customXml" Target="../ink/ink862.xml"/><Relationship Id="rId124" Type="http://schemas.openxmlformats.org/officeDocument/2006/relationships/customXml" Target="../ink/ink866.xml"/><Relationship Id="rId129" Type="http://schemas.openxmlformats.org/officeDocument/2006/relationships/image" Target="../media/image477.emf"/><Relationship Id="rId137" Type="http://schemas.openxmlformats.org/officeDocument/2006/relationships/image" Target="../media/image481.emf"/><Relationship Id="rId20" Type="http://schemas.openxmlformats.org/officeDocument/2006/relationships/customXml" Target="../ink/ink814.xml"/><Relationship Id="rId41" Type="http://schemas.openxmlformats.org/officeDocument/2006/relationships/image" Target="../media/image428.emf"/><Relationship Id="rId54" Type="http://schemas.openxmlformats.org/officeDocument/2006/relationships/customXml" Target="../ink/ink831.xml"/><Relationship Id="rId62" Type="http://schemas.openxmlformats.org/officeDocument/2006/relationships/customXml" Target="../ink/ink835.xml"/><Relationship Id="rId70" Type="http://schemas.openxmlformats.org/officeDocument/2006/relationships/customXml" Target="../ink/ink839.xml"/><Relationship Id="rId75" Type="http://schemas.openxmlformats.org/officeDocument/2006/relationships/image" Target="../media/image447.emf"/><Relationship Id="rId83" Type="http://schemas.openxmlformats.org/officeDocument/2006/relationships/image" Target="../media/image451.emf"/><Relationship Id="rId88" Type="http://schemas.openxmlformats.org/officeDocument/2006/relationships/customXml" Target="../ink/ink848.xml"/><Relationship Id="rId91" Type="http://schemas.openxmlformats.org/officeDocument/2006/relationships/image" Target="../media/image456.emf"/><Relationship Id="rId96" Type="http://schemas.openxmlformats.org/officeDocument/2006/relationships/customXml" Target="../ink/ink852.xml"/><Relationship Id="rId111" Type="http://schemas.openxmlformats.org/officeDocument/2006/relationships/image" Target="../media/image467.emf"/><Relationship Id="rId132" Type="http://schemas.openxmlformats.org/officeDocument/2006/relationships/customXml" Target="../ink/ink870.xml"/><Relationship Id="rId140" Type="http://schemas.openxmlformats.org/officeDocument/2006/relationships/customXml" Target="../ink/ink874.xml"/><Relationship Id="rId1" Type="http://schemas.openxmlformats.org/officeDocument/2006/relationships/slideLayout" Target="../slideLayouts/slideLayout2.xml"/><Relationship Id="rId6" Type="http://schemas.openxmlformats.org/officeDocument/2006/relationships/diagramColors" Target="../diagrams/colors16.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818.xml"/><Relationship Id="rId36" Type="http://schemas.openxmlformats.org/officeDocument/2006/relationships/customXml" Target="../ink/ink822.xml"/><Relationship Id="rId49" Type="http://schemas.openxmlformats.org/officeDocument/2006/relationships/image" Target="../media/image433.emf"/><Relationship Id="rId57" Type="http://schemas.openxmlformats.org/officeDocument/2006/relationships/image" Target="../media/image437.emf"/><Relationship Id="rId106" Type="http://schemas.openxmlformats.org/officeDocument/2006/relationships/customXml" Target="../ink/ink857.xml"/><Relationship Id="rId114" Type="http://schemas.openxmlformats.org/officeDocument/2006/relationships/customXml" Target="../ink/ink861.xml"/><Relationship Id="rId119" Type="http://schemas.openxmlformats.org/officeDocument/2006/relationships/image" Target="../media/image471.emf"/><Relationship Id="rId127" Type="http://schemas.openxmlformats.org/officeDocument/2006/relationships/image" Target="../media/image476.emf"/><Relationship Id="rId10" Type="http://schemas.openxmlformats.org/officeDocument/2006/relationships/image" Target="../media/image172.png"/><Relationship Id="rId31" Type="http://schemas.openxmlformats.org/officeDocument/2006/relationships/image" Target="../media/image423.emf"/><Relationship Id="rId44" Type="http://schemas.openxmlformats.org/officeDocument/2006/relationships/customXml" Target="../ink/ink826.xml"/><Relationship Id="rId52" Type="http://schemas.openxmlformats.org/officeDocument/2006/relationships/customXml" Target="../ink/ink830.xml"/><Relationship Id="rId60" Type="http://schemas.openxmlformats.org/officeDocument/2006/relationships/customXml" Target="../ink/ink834.xml"/><Relationship Id="rId65" Type="http://schemas.openxmlformats.org/officeDocument/2006/relationships/image" Target="../media/image441.emf"/><Relationship Id="rId73" Type="http://schemas.openxmlformats.org/officeDocument/2006/relationships/image" Target="../media/image446.emf"/><Relationship Id="rId78" Type="http://schemas.openxmlformats.org/officeDocument/2006/relationships/customXml" Target="../ink/ink843.xml"/><Relationship Id="rId81" Type="http://schemas.openxmlformats.org/officeDocument/2006/relationships/image" Target="../media/image450.emf"/><Relationship Id="rId86" Type="http://schemas.openxmlformats.org/officeDocument/2006/relationships/customXml" Target="../ink/ink847.xml"/><Relationship Id="rId94" Type="http://schemas.openxmlformats.org/officeDocument/2006/relationships/customXml" Target="../ink/ink851.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865.xml"/><Relationship Id="rId130" Type="http://schemas.openxmlformats.org/officeDocument/2006/relationships/customXml" Target="../ink/ink869.xml"/><Relationship Id="rId135" Type="http://schemas.openxmlformats.org/officeDocument/2006/relationships/image" Target="../media/image480.emf"/><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174.png"/><Relationship Id="rId13" Type="http://schemas.openxmlformats.org/officeDocument/2006/relationships/image" Target="../media/image175.png"/><Relationship Id="rId18" Type="http://schemas.openxmlformats.org/officeDocument/2006/relationships/customXml" Target="../ink/ink813.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821.xml"/><Relationship Id="rId50" Type="http://schemas.openxmlformats.org/officeDocument/2006/relationships/customXml" Target="../ink/ink829.xml"/><Relationship Id="rId55" Type="http://schemas.openxmlformats.org/officeDocument/2006/relationships/image" Target="../media/image436.emf"/><Relationship Id="rId76" Type="http://schemas.openxmlformats.org/officeDocument/2006/relationships/customXml" Target="../ink/ink842.xml"/><Relationship Id="rId97" Type="http://schemas.openxmlformats.org/officeDocument/2006/relationships/image" Target="../media/image459.emf"/><Relationship Id="rId104" Type="http://schemas.openxmlformats.org/officeDocument/2006/relationships/customXml" Target="../ink/ink856.xml"/><Relationship Id="rId120" Type="http://schemas.openxmlformats.org/officeDocument/2006/relationships/customXml" Target="../ink/ink864.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850.xml"/><Relationship Id="rId2" Type="http://schemas.openxmlformats.org/officeDocument/2006/relationships/notesSlide" Target="../notesSlides/notesSlide82.xml"/><Relationship Id="rId29" Type="http://schemas.openxmlformats.org/officeDocument/2006/relationships/image" Target="../media/image420.emf"/><Relationship Id="rId24" Type="http://schemas.openxmlformats.org/officeDocument/2006/relationships/customXml" Target="../ink/ink816.xml"/><Relationship Id="rId40" Type="http://schemas.openxmlformats.org/officeDocument/2006/relationships/customXml" Target="../ink/ink824.xml"/><Relationship Id="rId45" Type="http://schemas.openxmlformats.org/officeDocument/2006/relationships/image" Target="../media/image430.emf"/><Relationship Id="rId66" Type="http://schemas.openxmlformats.org/officeDocument/2006/relationships/customXml" Target="../ink/ink837.xml"/><Relationship Id="rId87" Type="http://schemas.openxmlformats.org/officeDocument/2006/relationships/image" Target="../media/image454.emf"/><Relationship Id="rId110" Type="http://schemas.openxmlformats.org/officeDocument/2006/relationships/customXml" Target="../ink/ink859.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872.xml"/><Relationship Id="rId61" Type="http://schemas.openxmlformats.org/officeDocument/2006/relationships/image" Target="../media/image439.emf"/><Relationship Id="rId82" Type="http://schemas.openxmlformats.org/officeDocument/2006/relationships/customXml" Target="../ink/ink845.xml"/><Relationship Id="rId19" Type="http://schemas.openxmlformats.org/officeDocument/2006/relationships/image" Target="../media/image326.emf"/><Relationship Id="rId14" Type="http://schemas.openxmlformats.org/officeDocument/2006/relationships/customXml" Target="../ink/ink811.xml"/><Relationship Id="rId30" Type="http://schemas.openxmlformats.org/officeDocument/2006/relationships/customXml" Target="../ink/ink819.xml"/><Relationship Id="rId35" Type="http://schemas.openxmlformats.org/officeDocument/2006/relationships/image" Target="../media/image425.emf"/><Relationship Id="rId56" Type="http://schemas.openxmlformats.org/officeDocument/2006/relationships/customXml" Target="../ink/ink832.xml"/><Relationship Id="rId77" Type="http://schemas.openxmlformats.org/officeDocument/2006/relationships/image" Target="../media/image448.emf"/><Relationship Id="rId100" Type="http://schemas.openxmlformats.org/officeDocument/2006/relationships/customXml" Target="../ink/ink854.xml"/><Relationship Id="rId105" Type="http://schemas.openxmlformats.org/officeDocument/2006/relationships/image" Target="../media/image464.emf"/><Relationship Id="rId126" Type="http://schemas.openxmlformats.org/officeDocument/2006/relationships/customXml" Target="../ink/ink86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customXml" Target="../ink/ink878.xml"/><Relationship Id="rId13" Type="http://schemas.openxmlformats.org/officeDocument/2006/relationships/image" Target="../media/image1350.emf"/><Relationship Id="rId18" Type="http://schemas.openxmlformats.org/officeDocument/2006/relationships/customXml" Target="../ink/ink883.xml"/><Relationship Id="rId26" Type="http://schemas.openxmlformats.org/officeDocument/2006/relationships/customXml" Target="../ink/ink887.xml"/><Relationship Id="rId3" Type="http://schemas.openxmlformats.org/officeDocument/2006/relationships/image" Target="../media/image176.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80.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4.xml"/><Relationship Id="rId16" Type="http://schemas.openxmlformats.org/officeDocument/2006/relationships/customXml" Target="../ink/ink882.xml"/><Relationship Id="rId20" Type="http://schemas.openxmlformats.org/officeDocument/2006/relationships/customXml" Target="../ink/ink884.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77.xml"/><Relationship Id="rId11" Type="http://schemas.openxmlformats.org/officeDocument/2006/relationships/image" Target="../media/image1340.emf"/><Relationship Id="rId24" Type="http://schemas.openxmlformats.org/officeDocument/2006/relationships/customXml" Target="../ink/ink886.xml"/><Relationship Id="rId32" Type="http://schemas.openxmlformats.org/officeDocument/2006/relationships/customXml" Target="../ink/ink890.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88.xml"/><Relationship Id="rId10" Type="http://schemas.openxmlformats.org/officeDocument/2006/relationships/customXml" Target="../ink/ink879.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76.xml"/><Relationship Id="rId9" Type="http://schemas.openxmlformats.org/officeDocument/2006/relationships/image" Target="../media/image1330.emf"/><Relationship Id="rId14" Type="http://schemas.openxmlformats.org/officeDocument/2006/relationships/customXml" Target="../ink/ink881.xml"/><Relationship Id="rId22" Type="http://schemas.openxmlformats.org/officeDocument/2006/relationships/customXml" Target="../ink/ink885.xml"/><Relationship Id="rId27" Type="http://schemas.openxmlformats.org/officeDocument/2006/relationships/image" Target="../media/image1420.emf"/><Relationship Id="rId30" Type="http://schemas.openxmlformats.org/officeDocument/2006/relationships/customXml" Target="../ink/ink889.xml"/></Relationships>
</file>

<file path=ppt/slides/_rels/slide85.xml.rels><?xml version="1.0" encoding="UTF-8" standalone="yes"?>
<Relationships xmlns="http://schemas.openxmlformats.org/package/2006/relationships"><Relationship Id="rId8" Type="http://schemas.openxmlformats.org/officeDocument/2006/relationships/customXml" Target="../ink/ink893.xml"/><Relationship Id="rId13" Type="http://schemas.openxmlformats.org/officeDocument/2006/relationships/image" Target="../media/image3330.emf"/><Relationship Id="rId18" Type="http://schemas.openxmlformats.org/officeDocument/2006/relationships/customXml" Target="../ink/ink898.xml"/><Relationship Id="rId26" Type="http://schemas.openxmlformats.org/officeDocument/2006/relationships/customXml" Target="../ink/ink902.xml"/><Relationship Id="rId39" Type="http://schemas.openxmlformats.org/officeDocument/2006/relationships/image" Target="../media/image3570.emf"/><Relationship Id="rId3" Type="http://schemas.openxmlformats.org/officeDocument/2006/relationships/image" Target="../media/image177.png"/><Relationship Id="rId21" Type="http://schemas.openxmlformats.org/officeDocument/2006/relationships/image" Target="../media/image3370.emf"/><Relationship Id="rId34" Type="http://schemas.openxmlformats.org/officeDocument/2006/relationships/customXml" Target="../ink/ink906.xml"/><Relationship Id="rId42" Type="http://schemas.openxmlformats.org/officeDocument/2006/relationships/customXml" Target="../ink/ink910.xml"/><Relationship Id="rId7" Type="http://schemas.openxmlformats.org/officeDocument/2006/relationships/image" Target="../media/image3290.emf"/><Relationship Id="rId12" Type="http://schemas.openxmlformats.org/officeDocument/2006/relationships/customXml" Target="../ink/ink895.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908.xml"/><Relationship Id="rId2" Type="http://schemas.openxmlformats.org/officeDocument/2006/relationships/notesSlide" Target="../notesSlides/notesSlide85.xml"/><Relationship Id="rId16" Type="http://schemas.openxmlformats.org/officeDocument/2006/relationships/customXml" Target="../ink/ink897.xml"/><Relationship Id="rId20" Type="http://schemas.openxmlformats.org/officeDocument/2006/relationships/customXml" Target="../ink/ink899.xml"/><Relationship Id="rId29" Type="http://schemas.openxmlformats.org/officeDocument/2006/relationships/image" Target="../media/image3460.emf"/><Relationship Id="rId41" Type="http://schemas.openxmlformats.org/officeDocument/2006/relationships/image" Target="../media/image3580.emf"/><Relationship Id="rId1" Type="http://schemas.openxmlformats.org/officeDocument/2006/relationships/slideLayout" Target="../slideLayouts/slideLayout2.xml"/><Relationship Id="rId6" Type="http://schemas.openxmlformats.org/officeDocument/2006/relationships/customXml" Target="../ink/ink892.xml"/><Relationship Id="rId11" Type="http://schemas.openxmlformats.org/officeDocument/2006/relationships/image" Target="../media/image3321.emf"/><Relationship Id="rId24" Type="http://schemas.openxmlformats.org/officeDocument/2006/relationships/customXml" Target="../ink/ink901.xml"/><Relationship Id="rId32" Type="http://schemas.openxmlformats.org/officeDocument/2006/relationships/customXml" Target="../ink/ink905.xml"/><Relationship Id="rId37" Type="http://schemas.openxmlformats.org/officeDocument/2006/relationships/image" Target="../media/image3560.emf"/><Relationship Id="rId40" Type="http://schemas.openxmlformats.org/officeDocument/2006/relationships/customXml" Target="../ink/ink909.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903.xml"/><Relationship Id="rId36" Type="http://schemas.openxmlformats.org/officeDocument/2006/relationships/customXml" Target="../ink/ink907.xml"/><Relationship Id="rId10" Type="http://schemas.openxmlformats.org/officeDocument/2006/relationships/customXml" Target="../ink/ink894.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911.xml"/><Relationship Id="rId4" Type="http://schemas.openxmlformats.org/officeDocument/2006/relationships/customXml" Target="../ink/ink891.xml"/><Relationship Id="rId9" Type="http://schemas.openxmlformats.org/officeDocument/2006/relationships/image" Target="../media/image3300.emf"/><Relationship Id="rId14" Type="http://schemas.openxmlformats.org/officeDocument/2006/relationships/customXml" Target="../ink/ink896.xml"/><Relationship Id="rId22" Type="http://schemas.openxmlformats.org/officeDocument/2006/relationships/customXml" Target="../ink/ink900.xml"/><Relationship Id="rId27" Type="http://schemas.openxmlformats.org/officeDocument/2006/relationships/image" Target="../media/image3430.emf"/><Relationship Id="rId30" Type="http://schemas.openxmlformats.org/officeDocument/2006/relationships/customXml" Target="../ink/ink904.xml"/><Relationship Id="rId35" Type="http://schemas.openxmlformats.org/officeDocument/2006/relationships/image" Target="../media/image3550.emf"/><Relationship Id="rId43" Type="http://schemas.openxmlformats.org/officeDocument/2006/relationships/image" Target="../media/image3590.emf"/></Relationships>
</file>

<file path=ppt/slides/_rels/slide8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50.gif"/></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352854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Creating test data with Test Helpers</a:t>
            </a:r>
            <a:br>
              <a:rPr lang="en-US" sz="4000" dirty="0"/>
            </a:br>
            <a:endParaRPr lang="en-US" sz="4000" dirty="0"/>
          </a:p>
          <a:p>
            <a:r>
              <a:rPr lang="en-US" sz="4000" dirty="0"/>
              <a:t>Writing resilient tests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Any externally-visible side effects of a piece of code</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Any externally-visible side effects of a piece of code</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19" name="Ink 18">
                <a:extLst>
                  <a:ext uri="{FF2B5EF4-FFF2-40B4-BE49-F238E27FC236}">
                    <a16:creationId xmlns:a16="http://schemas.microsoft.com/office/drawing/2014/main" id="{5281E8FF-994D-489C-9FDF-9E64712A47E3}"/>
                  </a:ext>
                </a:extLst>
              </p14:cNvPr>
              <p14:cNvContentPartPr/>
              <p14:nvPr/>
            </p14:nvContentPartPr>
            <p14:xfrm>
              <a:off x="7201426" y="4662422"/>
              <a:ext cx="4076174" cy="1739520"/>
            </p14:xfrm>
          </p:contentPart>
        </mc:Choice>
        <mc:Fallback>
          <p:pic>
            <p:nvPicPr>
              <p:cNvPr id="19" name="Ink 18">
                <a:extLst>
                  <a:ext uri="{FF2B5EF4-FFF2-40B4-BE49-F238E27FC236}">
                    <a16:creationId xmlns:a16="http://schemas.microsoft.com/office/drawing/2014/main" id="{5281E8FF-994D-489C-9FDF-9E64712A47E3}"/>
                  </a:ext>
                </a:extLst>
              </p:cNvPr>
              <p:cNvPicPr/>
              <p:nvPr/>
            </p:nvPicPr>
            <p:blipFill>
              <a:blip r:embed="rId4"/>
              <a:stretch>
                <a:fillRect/>
              </a:stretch>
            </p:blipFill>
            <p:spPr>
              <a:xfrm>
                <a:off x="7187379" y="4648078"/>
                <a:ext cx="4104268" cy="1767490"/>
              </a:xfrm>
              <a:prstGeom prst="rect">
                <a:avLst/>
              </a:prstGeom>
            </p:spPr>
          </p:pic>
        </mc:Fallback>
      </mc:AlternateContent>
    </p:spTree>
    <p:extLst>
      <p:ext uri="{BB962C8B-B14F-4D97-AF65-F5344CB8AC3E}">
        <p14:creationId xmlns:p14="http://schemas.microsoft.com/office/powerpoint/2010/main" val="1767647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pic>
        <p:nvPicPr>
          <p:cNvPr id="3" name="Picture 2">
            <a:extLst>
              <a:ext uri="{FF2B5EF4-FFF2-40B4-BE49-F238E27FC236}">
                <a16:creationId xmlns:a16="http://schemas.microsoft.com/office/drawing/2014/main" id="{43CEB7BF-5478-4E43-B061-B3EF692B3B2B}"/>
              </a:ext>
            </a:extLst>
          </p:cNvPr>
          <p:cNvPicPr>
            <a:picLocks noChangeAspect="1"/>
          </p:cNvPicPr>
          <p:nvPr/>
        </p:nvPicPr>
        <p:blipFill>
          <a:blip r:embed="rId79"/>
          <a:stretch>
            <a:fillRect/>
          </a:stretch>
        </p:blipFill>
        <p:spPr>
          <a:xfrm>
            <a:off x="704546" y="4027767"/>
            <a:ext cx="10690653" cy="2416173"/>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545942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a:t>
            </a:r>
            <a:br>
              <a:rPr lang="en-US" sz="4800" dirty="0"/>
            </a:br>
            <a:r>
              <a:rPr lang="en-US" sz="4800" dirty="0"/>
              <a:t>create its own test data</a:t>
            </a:r>
            <a:endParaRPr lang="en-US" sz="4800" u="sng" dirty="0"/>
          </a:p>
        </p:txBody>
      </p:sp>
    </p:spTree>
    <p:extLst>
      <p:ext uri="{BB962C8B-B14F-4D97-AF65-F5344CB8AC3E}">
        <p14:creationId xmlns:p14="http://schemas.microsoft.com/office/powerpoint/2010/main" val="1500054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Resilient Tests</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Tests create their own data using helpers;</a:t>
            </a:r>
            <a:br>
              <a:rPr lang="en-US" sz="3600" dirty="0">
                <a:solidFill>
                  <a:srgbClr val="013947"/>
                </a:solidFill>
              </a:rPr>
            </a:br>
            <a:r>
              <a:rPr lang="en-US" sz="3600" dirty="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305426"/>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45073</TotalTime>
  <Words>10050</Words>
  <Application>Microsoft Office PowerPoint</Application>
  <PresentationFormat>Widescreen</PresentationFormat>
  <Paragraphs>830</Paragraphs>
  <Slides>97</Slides>
  <Notes>97</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Writing Resilient Tests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1000</cp:revision>
  <dcterms:created xsi:type="dcterms:W3CDTF">2013-12-09T01:29:59Z</dcterms:created>
  <dcterms:modified xsi:type="dcterms:W3CDTF">2018-07-12T23:22:19Z</dcterms:modified>
</cp:coreProperties>
</file>